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0" r:id="rId5"/>
    <p:sldId id="267" r:id="rId6"/>
    <p:sldId id="262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108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802.11-16/1278r0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802.11ay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19501"/>
              </p:ext>
            </p:extLst>
          </p:nvPr>
        </p:nvGraphicFramePr>
        <p:xfrm>
          <a:off x="533400" y="2438400"/>
          <a:ext cx="7999412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43034" imgH="2557862" progId="Word.Document.8">
                  <p:embed/>
                </p:oleObj>
              </mc:Choice>
              <mc:Fallback>
                <p:oleObj name="Document" r:id="rId4" imgW="8243034" imgH="255786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7999412" cy="247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approved 11ay timeline [1] calls for D0.1 to be available in Nov/16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state of the SFD, </a:t>
            </a:r>
            <a:r>
              <a:rPr lang="en-US" dirty="0"/>
              <a:t>we believe it is not possible to release D0.1 in Nov/16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in this presentation we propose a revision to the 11ay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9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11ay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present 11ay timeline was last approved in May 2015 [1][2]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state of the SFD, we believe it is not possible to release D0.1 in Nov/16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822960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4419600" y="3352800"/>
            <a:ext cx="762000" cy="1784350"/>
          </a:xfrm>
          <a:prstGeom prst="ellipse">
            <a:avLst/>
          </a:prstGeom>
          <a:solidFill>
            <a:srgbClr val="FFC000">
              <a:alpha val="19000"/>
            </a:srgbClr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91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revised timeline for 802.11ay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4114800"/>
            <a:ext cx="7770813" cy="1903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Main 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Pursue a timely release of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Keep amendment completion 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changes to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Delay D0.1 and D1.0 by 2 months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Keep D2.0 and amendment completion the same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828800"/>
            <a:ext cx="8795614" cy="2133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generation of drafts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Editor will generate drafts according to the most recently approved 11ay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Drafts will be based on the most recent approved revision of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necessary, the Editor will reach out to individuals who contributed to the SFD to solicit </a:t>
            </a:r>
            <a:r>
              <a:rPr lang="en-US" dirty="0" smtClean="0"/>
              <a:t>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Around 1 month within the release of each draft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will be a period of time when both the SFD and drafts (D0.1/0.5) will be developed in parallel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contribution should identify whether it targets the SFD (e.g., new topic) or draft (e.g., topic exists in draft)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23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updated 11ay timeline presented in slide 4?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	Yes: 	</a:t>
            </a:r>
          </a:p>
          <a:p>
            <a:pPr lvl="0"/>
            <a:r>
              <a:rPr lang="en-US" dirty="0" smtClean="0"/>
              <a:t>	No: </a:t>
            </a:r>
          </a:p>
          <a:p>
            <a:pPr lvl="0"/>
            <a:r>
              <a:rPr lang="en-US" dirty="0" smtClean="0"/>
              <a:t>	Abstain: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11-16/1079r6, Sept 2016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11-15/0609r2, May 2015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423</TotalTime>
  <Words>372</Words>
  <Application>Microsoft Office PowerPoint</Application>
  <PresentationFormat>On-screen Show (4:3)</PresentationFormat>
  <Paragraphs>78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Times New Roman</vt:lpstr>
      <vt:lpstr>802-11-Submission</vt:lpstr>
      <vt:lpstr>Document</vt:lpstr>
      <vt:lpstr>802.11ay Timeline</vt:lpstr>
      <vt:lpstr>Background and motivation</vt:lpstr>
      <vt:lpstr>Current 11ay timeline</vt:lpstr>
      <vt:lpstr>Proposed revised timeline for 802.11ay</vt:lpstr>
      <vt:lpstr>Process for generation of drafts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carlos.cordeiro@intel.com</dc:creator>
  <cp:lastModifiedBy>Cordeiro, Carlos</cp:lastModifiedBy>
  <cp:revision>45</cp:revision>
  <cp:lastPrinted>1601-01-01T00:00:00Z</cp:lastPrinted>
  <dcterms:created xsi:type="dcterms:W3CDTF">2015-05-05T17:39:16Z</dcterms:created>
  <dcterms:modified xsi:type="dcterms:W3CDTF">2016-09-15T12:26:38Z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</Properties>
</file>