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83" r:id="rId4"/>
    <p:sldId id="284" r:id="rId5"/>
    <p:sldId id="285" r:id="rId6"/>
    <p:sldId id="28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1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186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96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802.11-16/1273r0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73-02-00ah-september-2016-agenda.pptx" TargetMode="External"/><Relationship Id="rId2" Type="http://schemas.openxmlformats.org/officeDocument/2006/relationships/hyperlink" Target="https://mentor.ieee.org/802.11/dcn/16/11-16-1218-01-00ah-tgah-sb4-comments-on-d9-0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25-02-00ah-tgah-lb211-comments-on-d5-0.xls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/>
              <a:t>September 2016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September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2016-09-16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noFill/>
        </p:spPr>
        <p:txBody>
          <a:bodyPr/>
          <a:lstStyle/>
          <a:p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 (NEWRACOM)</a:t>
            </a:r>
            <a:endParaRPr lang="en-US" altLang="ko-KR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686795"/>
              </p:ext>
            </p:extLst>
          </p:nvPr>
        </p:nvGraphicFramePr>
        <p:xfrm>
          <a:off x="538163" y="2657475"/>
          <a:ext cx="8001000" cy="379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" name="Document" r:id="rId4" imgW="9030463" imgH="4283639" progId="Word.Document.8">
                  <p:embed/>
                </p:oleObj>
              </mc:Choice>
              <mc:Fallback>
                <p:oleObj name="Document" r:id="rId4" imgW="9030463" imgH="42836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657475"/>
                        <a:ext cx="8001000" cy="3798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Warsaw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September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in </a:t>
            </a:r>
            <a:r>
              <a:rPr lang="en-US" dirty="0" err="1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completed </a:t>
            </a:r>
            <a:r>
              <a:rPr lang="en-US" altLang="ko-KR" dirty="0"/>
              <a:t>all comment resolution of the </a:t>
            </a:r>
            <a:r>
              <a:rPr lang="en-US" altLang="ko-KR" dirty="0" smtClean="0"/>
              <a:t>Sponsor Recirculation Ballot </a:t>
            </a:r>
            <a:r>
              <a:rPr lang="en-US" altLang="ko-KR" dirty="0"/>
              <a:t>for Draft </a:t>
            </a:r>
            <a:r>
              <a:rPr lang="en-US" altLang="ko-KR" dirty="0" smtClean="0"/>
              <a:t>9.0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16/1218r1 SB4 </a:t>
            </a:r>
            <a:r>
              <a:rPr lang="en-US" altLang="ko-KR" dirty="0">
                <a:hlinkClick r:id="rId2"/>
              </a:rPr>
              <a:t>Comment </a:t>
            </a:r>
            <a:r>
              <a:rPr lang="en-US" altLang="ko-KR" dirty="0" smtClean="0">
                <a:hlinkClick r:id="rId2"/>
              </a:rPr>
              <a:t>Spreadsheet</a:t>
            </a:r>
            <a:endParaRPr lang="en-US" altLang="ko-KR" dirty="0" smtClean="0"/>
          </a:p>
          <a:p>
            <a:pPr lvl="1"/>
            <a:endParaRPr lang="en-US" altLang="ko-KR" dirty="0">
              <a:ea typeface="Times New Roman"/>
              <a:cs typeface="Times New Roman"/>
              <a:sym typeface="Times New Roman"/>
            </a:endParaRPr>
          </a:p>
          <a:p>
            <a:pPr marL="342900" lvl="1" indent="-342900">
              <a:buFontTx/>
              <a:buChar char="•"/>
            </a:pPr>
            <a:r>
              <a:rPr lang="en-US" altLang="ko-KR" sz="2400" b="1" dirty="0" smtClean="0"/>
              <a:t>And, instructed </a:t>
            </a:r>
            <a:r>
              <a:rPr lang="en-US" altLang="ko-KR" sz="2400" b="1" dirty="0"/>
              <a:t>the editor to generate Draft </a:t>
            </a:r>
            <a:r>
              <a:rPr lang="en-US" altLang="ko-KR" sz="2400" b="1" dirty="0" smtClean="0"/>
              <a:t>10.0 </a:t>
            </a:r>
            <a:r>
              <a:rPr lang="en-US" altLang="ko-KR" sz="2400" b="1" dirty="0"/>
              <a:t>and m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oved to forward </a:t>
            </a:r>
            <a:r>
              <a:rPr lang="en-US" altLang="en-US" sz="2400" b="1" dirty="0"/>
              <a:t>Sponsor Recirculation Ballot</a:t>
            </a:r>
            <a:endParaRPr lang="en-US" altLang="ko-KR" sz="2400" b="1" dirty="0">
              <a:ea typeface="Times New Roman"/>
              <a:cs typeface="Times New Roman"/>
              <a:sym typeface="Times New Roman"/>
            </a:endParaRPr>
          </a:p>
          <a:p>
            <a:pPr lvl="1"/>
            <a:r>
              <a:rPr lang="en-US" altLang="ko-KR" dirty="0"/>
              <a:t>Agenda of </a:t>
            </a:r>
            <a:r>
              <a:rPr lang="en-US" altLang="ko-KR" dirty="0" smtClean="0"/>
              <a:t>September 2016 </a:t>
            </a:r>
            <a:r>
              <a:rPr lang="en-US" altLang="ko-KR" dirty="0"/>
              <a:t>meeting: </a:t>
            </a:r>
            <a:r>
              <a:rPr lang="en-US" altLang="ko-KR" dirty="0" smtClean="0">
                <a:hlinkClick r:id="rId3"/>
              </a:rPr>
              <a:t>11-16/1073r2</a:t>
            </a:r>
            <a:endParaRPr lang="en-US" altLang="ko-KR" dirty="0">
              <a:hlinkClick r:id="rId4"/>
            </a:endParaRPr>
          </a:p>
          <a:p>
            <a:endParaRPr lang="en-US" altLang="ko-KR" dirty="0" smtClean="0"/>
          </a:p>
          <a:p>
            <a:r>
              <a:rPr lang="en-US" altLang="ko-KR" dirty="0" smtClean="0"/>
              <a:t>Also, WG </a:t>
            </a:r>
            <a:r>
              <a:rPr lang="en-US" altLang="ko-KR" dirty="0"/>
              <a:t>motions (Forward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, </a:t>
            </a:r>
            <a:r>
              <a:rPr lang="en-US" altLang="ko-KR" dirty="0" err="1"/>
              <a:t>TGah</a:t>
            </a:r>
            <a:r>
              <a:rPr lang="en-US" altLang="ko-KR" dirty="0"/>
              <a:t> Report to EC for forwarding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) have </a:t>
            </a:r>
            <a:r>
              <a:rPr lang="en-US" altLang="ko-KR" dirty="0" smtClean="0"/>
              <a:t>passed </a:t>
            </a:r>
            <a:endParaRPr lang="en-US" altLang="ko-K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59822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Start 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Sponsor Recirculation </a:t>
            </a:r>
            <a:r>
              <a:rPr lang="en-US" altLang="ko-KR" dirty="0" smtClean="0"/>
              <a:t>Ballot for Draft </a:t>
            </a:r>
            <a:r>
              <a:rPr lang="en-US" altLang="ko-KR" dirty="0" smtClean="0"/>
              <a:t>10.0 </a:t>
            </a:r>
          </a:p>
          <a:p>
            <a:r>
              <a:rPr lang="en-US" altLang="ko-KR" dirty="0" smtClean="0"/>
              <a:t>Address comments received from the </a:t>
            </a:r>
            <a:r>
              <a:rPr lang="en-US" altLang="ko-KR" dirty="0"/>
              <a:t>Sponsor Recirculation Ballot for Draft </a:t>
            </a:r>
            <a:r>
              <a:rPr lang="en-US" altLang="ko-KR" dirty="0" smtClean="0"/>
              <a:t>10.0</a:t>
            </a:r>
          </a:p>
          <a:p>
            <a:r>
              <a:rPr lang="en-US" altLang="ko-KR" dirty="0" smtClean="0"/>
              <a:t>Ask an approval </a:t>
            </a:r>
            <a:r>
              <a:rPr lang="en-US" altLang="ko-KR" dirty="0"/>
              <a:t>from EC for forwarding P802.11ah D10.0 to </a:t>
            </a:r>
            <a:r>
              <a:rPr lang="en-US" altLang="ko-KR" dirty="0" err="1"/>
              <a:t>RevCom</a:t>
            </a:r>
            <a:endParaRPr lang="en-US" altLang="ko-K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64201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Weekly teleconferences between September 27</a:t>
            </a:r>
            <a:r>
              <a:rPr lang="en-US" altLang="ko-KR" baseline="30000" dirty="0"/>
              <a:t>th</a:t>
            </a:r>
            <a:r>
              <a:rPr lang="en-US" altLang="ko-KR" dirty="0"/>
              <a:t> 2016 and November 1</a:t>
            </a:r>
            <a:r>
              <a:rPr lang="en-US" altLang="ko-KR" baseline="30000" dirty="0"/>
              <a:t>st</a:t>
            </a:r>
            <a:r>
              <a:rPr lang="en-US" altLang="ko-KR" dirty="0"/>
              <a:t> 2016</a:t>
            </a:r>
          </a:p>
          <a:p>
            <a:pPr lvl="1">
              <a:defRPr/>
            </a:pPr>
            <a:r>
              <a:rPr lang="en-US" altLang="ja-JP" dirty="0"/>
              <a:t>Tuesday 8PM ET</a:t>
            </a:r>
            <a:r>
              <a:rPr lang="ja-JP" altLang="en-US" dirty="0"/>
              <a:t> </a:t>
            </a:r>
            <a:r>
              <a:rPr lang="en-US" altLang="ja-JP" dirty="0"/>
              <a:t>for 1 hours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41480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TGah</a:t>
            </a:r>
            <a:r>
              <a:rPr lang="en-US" altLang="ko-KR" dirty="0"/>
              <a:t> Timeline </a:t>
            </a:r>
            <a:r>
              <a:rPr lang="en-US" altLang="ko-KR" dirty="0" smtClean="0"/>
              <a:t>–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October 2015 </a:t>
            </a:r>
          </a:p>
          <a:p>
            <a:r>
              <a:rPr lang="en-US" altLang="ko-KR" dirty="0"/>
              <a:t>Initial Recirculation Sponsor Ballot : January 2016</a:t>
            </a:r>
          </a:p>
          <a:p>
            <a:r>
              <a:rPr lang="en-US" altLang="ko-KR" dirty="0"/>
              <a:t>EC Approval : </a:t>
            </a:r>
            <a:r>
              <a:rPr lang="en-US" altLang="ko-KR" strike="sngStrike" dirty="0" smtClean="0"/>
              <a:t>September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October </a:t>
            </a:r>
            <a:r>
              <a:rPr lang="en-US" altLang="ko-KR" dirty="0" smtClean="0"/>
              <a:t>2016</a:t>
            </a:r>
            <a:endParaRPr lang="en-US" altLang="ko-KR" dirty="0"/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</a:t>
            </a:r>
            <a:r>
              <a:rPr lang="en-US" altLang="ko-KR" dirty="0" smtClean="0"/>
              <a:t> </a:t>
            </a:r>
            <a:r>
              <a:rPr lang="en-US" altLang="ko-KR" dirty="0" smtClean="0"/>
              <a:t>December </a:t>
            </a:r>
            <a:r>
              <a:rPr lang="en-US" altLang="ko-KR" dirty="0" smtClean="0"/>
              <a:t>2016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September 2016</a:t>
            </a:r>
          </a:p>
        </p:txBody>
      </p:sp>
    </p:spTree>
    <p:extLst>
      <p:ext uri="{BB962C8B-B14F-4D97-AF65-F5344CB8AC3E}">
        <p14:creationId xmlns:p14="http://schemas.microsoft.com/office/powerpoint/2010/main" val="20218271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2827</TotalTime>
  <Words>272</Words>
  <Application>Microsoft Office PowerPoint</Application>
  <PresentationFormat>화면 슬라이드 쇼(4:3)</PresentationFormat>
  <Paragraphs>54</Paragraphs>
  <Slides>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802.11ah Closing Report for September 2016</vt:lpstr>
      <vt:lpstr>Abstract</vt:lpstr>
      <vt:lpstr>Activity in TGah</vt:lpstr>
      <vt:lpstr>Going forward</vt:lpstr>
      <vt:lpstr>Teleconference</vt:lpstr>
      <vt:lpstr>TGah Timeline – Updates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330</cp:revision>
  <cp:lastPrinted>1998-02-10T13:28:06Z</cp:lastPrinted>
  <dcterms:created xsi:type="dcterms:W3CDTF">2009-11-09T00:32:22Z</dcterms:created>
  <dcterms:modified xsi:type="dcterms:W3CDTF">2016-09-15T12:34:46Z</dcterms:modified>
</cp:coreProperties>
</file>