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95" r:id="rId2"/>
    <p:sldId id="356" r:id="rId3"/>
    <p:sldId id="357" r:id="rId4"/>
    <p:sldId id="359" r:id="rId5"/>
    <p:sldId id="358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B050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20" autoAdjust="0"/>
    <p:restoredTop sz="98157" autoAdjust="0"/>
  </p:normalViewPr>
  <p:slideViewPr>
    <p:cSldViewPr>
      <p:cViewPr varScale="1">
        <p:scale>
          <a:sx n="78" d="100"/>
          <a:sy n="78" d="100"/>
        </p:scale>
        <p:origin x="1260" y="6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1608" y="-63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 2015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 2015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700539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8698" y="6475413"/>
            <a:ext cx="12952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Robert Stacey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802.11-16/1265r0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Publication of </a:t>
            </a:r>
            <a:r>
              <a:rPr lang="en-US" dirty="0" err="1" smtClean="0"/>
              <a:t>REVmc</a:t>
            </a:r>
            <a:r>
              <a:rPr lang="en-US" dirty="0" smtClean="0"/>
              <a:t>, </a:t>
            </a:r>
            <a:r>
              <a:rPr lang="en-US" dirty="0" err="1" smtClean="0"/>
              <a:t>TGai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TGah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536964"/>
              </p:ext>
            </p:extLst>
          </p:nvPr>
        </p:nvGraphicFramePr>
        <p:xfrm>
          <a:off x="530225" y="2506663"/>
          <a:ext cx="7718425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4" name="Document" r:id="rId4" imgW="8593900" imgH="2817073" progId="Word.Document.8">
                  <p:embed/>
                </p:oleObj>
              </mc:Choice>
              <mc:Fallback>
                <p:oleObj name="Document" r:id="rId4" imgW="8593900" imgH="2817073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225" y="2506663"/>
                        <a:ext cx="7718425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5776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dirty="0" smtClean="0"/>
              <a:t>This document provides an overview of the publication process and timelines for </a:t>
            </a:r>
            <a:r>
              <a:rPr lang="en-US" b="0" dirty="0" err="1" smtClean="0"/>
              <a:t>REVmc</a:t>
            </a:r>
            <a:r>
              <a:rPr lang="en-US" b="0" dirty="0" smtClean="0"/>
              <a:t>, </a:t>
            </a:r>
            <a:r>
              <a:rPr lang="en-US" b="0" dirty="0" err="1" smtClean="0"/>
              <a:t>TGai</a:t>
            </a:r>
            <a:r>
              <a:rPr lang="en-US" b="0" dirty="0" smtClean="0"/>
              <a:t> and </a:t>
            </a:r>
            <a:r>
              <a:rPr lang="en-US" b="0" dirty="0" err="1" smtClean="0"/>
              <a:t>TGah</a:t>
            </a:r>
            <a:endParaRPr lang="en-US" b="0" dirty="0" smtClean="0"/>
          </a:p>
          <a:p>
            <a:pPr algn="ctr">
              <a:buFontTx/>
              <a:buNone/>
            </a:pPr>
            <a:endParaRPr lang="en-US" b="0" dirty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48698" y="6475413"/>
            <a:ext cx="1295227" cy="184666"/>
          </a:xfrm>
          <a:noFill/>
        </p:spPr>
        <p:txBody>
          <a:bodyPr/>
          <a:lstStyle/>
          <a:p>
            <a:r>
              <a:rPr lang="en-US" smtClean="0"/>
              <a:t>Robert Stacey (Intel)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xfrm>
            <a:off x="696913" y="335776"/>
            <a:ext cx="916918" cy="276999"/>
          </a:xfrm>
          <a:noFill/>
        </p:spPr>
        <p:txBody>
          <a:bodyPr/>
          <a:lstStyle/>
          <a:p>
            <a:r>
              <a:rPr lang="en-US" smtClean="0"/>
              <a:t>Sept 2016</a:t>
            </a:r>
          </a:p>
        </p:txBody>
      </p:sp>
    </p:spTree>
    <p:extLst>
      <p:ext uri="{BB962C8B-B14F-4D97-AF65-F5344CB8AC3E}">
        <p14:creationId xmlns:p14="http://schemas.microsoft.com/office/powerpoint/2010/main" val="14954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the Publication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572000"/>
          </a:xfrm>
        </p:spPr>
        <p:txBody>
          <a:bodyPr/>
          <a:lstStyle/>
          <a:p>
            <a:r>
              <a:rPr lang="en-US" sz="2000" dirty="0" smtClean="0"/>
              <a:t>The starting point is a realization that we have the final version of the draft</a:t>
            </a:r>
          </a:p>
          <a:p>
            <a:r>
              <a:rPr lang="en-US" sz="2000" dirty="0" smtClean="0"/>
              <a:t>The IEEE SA editors are provided with a copy of the draft</a:t>
            </a:r>
          </a:p>
          <a:p>
            <a:r>
              <a:rPr lang="en-US" sz="2000" dirty="0" smtClean="0"/>
              <a:t>IEEE SA assigns a publication editor</a:t>
            </a:r>
          </a:p>
          <a:p>
            <a:r>
              <a:rPr lang="en-US" sz="2000" dirty="0" smtClean="0"/>
              <a:t>The publication editor takes the approved draft and marks it up with PDF comments. The publication editor may ask for an interpretation.</a:t>
            </a:r>
          </a:p>
          <a:p>
            <a:r>
              <a:rPr lang="en-US" sz="2000" dirty="0" smtClean="0"/>
              <a:t>The TG editor reviews all the changes for</a:t>
            </a:r>
          </a:p>
          <a:p>
            <a:pPr lvl="1"/>
            <a:r>
              <a:rPr lang="en-US" sz="1600" dirty="0" smtClean="0"/>
              <a:t>Technical impact</a:t>
            </a:r>
          </a:p>
          <a:p>
            <a:pPr lvl="1"/>
            <a:r>
              <a:rPr lang="en-US" sz="1600" dirty="0" smtClean="0"/>
              <a:t>Consistency with 802.11 style</a:t>
            </a:r>
          </a:p>
          <a:p>
            <a:r>
              <a:rPr lang="en-US" sz="2000" dirty="0" smtClean="0"/>
              <a:t>The WG editor gives a report to the WG chair</a:t>
            </a:r>
          </a:p>
          <a:p>
            <a:pPr lvl="1"/>
            <a:r>
              <a:rPr lang="en-US" sz="1800" dirty="0" smtClean="0"/>
              <a:t>We are fine with the draft</a:t>
            </a:r>
          </a:p>
          <a:p>
            <a:r>
              <a:rPr lang="en-US" sz="2000" dirty="0" smtClean="0"/>
              <a:t>The WG chair gives a report to IEEE SA</a:t>
            </a:r>
          </a:p>
          <a:p>
            <a:pPr lvl="1"/>
            <a:r>
              <a:rPr lang="en-US" sz="1800" dirty="0" smtClean="0"/>
              <a:t>We are fine with the draft</a:t>
            </a:r>
          </a:p>
          <a:p>
            <a:r>
              <a:rPr lang="en-US" sz="2000" dirty="0" smtClean="0"/>
              <a:t>The standard/standard amendment gets published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99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err="1"/>
              <a:t>REVmc</a:t>
            </a:r>
            <a:r>
              <a:rPr lang="en-GB" sz="2000" dirty="0"/>
              <a:t> –  Resolved all comments from </a:t>
            </a:r>
            <a:r>
              <a:rPr lang="en-GB" sz="2000" dirty="0" err="1"/>
              <a:t>recirc</a:t>
            </a:r>
            <a:r>
              <a:rPr lang="en-GB" sz="2000" dirty="0"/>
              <a:t> of D8.0. Approved </a:t>
            </a:r>
            <a:r>
              <a:rPr lang="en-GB" sz="2000" dirty="0" smtClean="0"/>
              <a:t>report </a:t>
            </a:r>
            <a:r>
              <a:rPr lang="en-GB" sz="2000" dirty="0"/>
              <a:t>to </a:t>
            </a:r>
            <a:r>
              <a:rPr lang="en-GB" sz="2000" dirty="0" smtClean="0"/>
              <a:t>EC and forwarding of </a:t>
            </a:r>
            <a:r>
              <a:rPr lang="en-GB" sz="2000" dirty="0"/>
              <a:t>draft to </a:t>
            </a:r>
            <a:r>
              <a:rPr lang="en-GB" sz="2000" dirty="0" err="1" smtClean="0"/>
              <a:t>RevCom</a:t>
            </a:r>
            <a:endParaRPr lang="en-GB" sz="2000" b="0" dirty="0"/>
          </a:p>
          <a:p>
            <a:r>
              <a:rPr lang="en-GB" sz="2000" dirty="0" err="1" smtClean="0"/>
              <a:t>TGai</a:t>
            </a:r>
            <a:r>
              <a:rPr lang="en-GB" sz="2000" dirty="0" smtClean="0"/>
              <a:t> </a:t>
            </a:r>
            <a:r>
              <a:rPr lang="en-GB" sz="2000" dirty="0"/>
              <a:t>–  Have resolutions ready for motion. Probably remove PKEX feature. Leave empty </a:t>
            </a:r>
            <a:r>
              <a:rPr lang="en-GB" sz="2000" dirty="0" err="1"/>
              <a:t>subclause</a:t>
            </a:r>
            <a:r>
              <a:rPr lang="en-GB" sz="2000" dirty="0"/>
              <a:t> with editorial note for pub editor to remove </a:t>
            </a:r>
            <a:endParaRPr lang="en-GB" sz="2000" b="0" dirty="0"/>
          </a:p>
          <a:p>
            <a:r>
              <a:rPr lang="en-GB" sz="2000" dirty="0" err="1" smtClean="0"/>
              <a:t>TGah</a:t>
            </a:r>
            <a:r>
              <a:rPr lang="en-GB" sz="2000" dirty="0" smtClean="0"/>
              <a:t> </a:t>
            </a:r>
            <a:r>
              <a:rPr lang="en-GB" sz="2000" dirty="0"/>
              <a:t>–  Resolved comment. Approved </a:t>
            </a:r>
            <a:r>
              <a:rPr lang="en-GB" sz="2000" dirty="0" err="1"/>
              <a:t>recirc</a:t>
            </a:r>
            <a:r>
              <a:rPr lang="en-GB" sz="2000" dirty="0"/>
              <a:t> of D10. Approved report to EC and </a:t>
            </a:r>
            <a:r>
              <a:rPr lang="en-GB" sz="2000" dirty="0" smtClean="0"/>
              <a:t>forwarding of </a:t>
            </a:r>
            <a:r>
              <a:rPr lang="en-GB" sz="2000" dirty="0"/>
              <a:t>draft to </a:t>
            </a:r>
            <a:r>
              <a:rPr lang="en-GB" sz="2000" dirty="0" err="1" smtClean="0"/>
              <a:t>RevCom</a:t>
            </a:r>
            <a:endParaRPr lang="en-GB" sz="2000" dirty="0"/>
          </a:p>
          <a:p>
            <a:r>
              <a:rPr lang="en-US" sz="2000" dirty="0" smtClean="0"/>
              <a:t>The editors discussed changing the order of </a:t>
            </a:r>
            <a:r>
              <a:rPr lang="en-US" sz="2000" dirty="0" err="1" smtClean="0"/>
              <a:t>TGai</a:t>
            </a:r>
            <a:r>
              <a:rPr lang="en-US" sz="2000" dirty="0" smtClean="0"/>
              <a:t> and </a:t>
            </a:r>
            <a:r>
              <a:rPr lang="en-US" sz="2000" dirty="0" err="1" smtClean="0"/>
              <a:t>TGah</a:t>
            </a:r>
            <a:r>
              <a:rPr lang="en-US" sz="2000" dirty="0" smtClean="0"/>
              <a:t> but decided against this:</a:t>
            </a:r>
          </a:p>
          <a:p>
            <a:pPr lvl="1"/>
            <a:r>
              <a:rPr lang="en-US" sz="1800" dirty="0" err="1" smtClean="0"/>
              <a:t>TGah</a:t>
            </a:r>
            <a:r>
              <a:rPr lang="en-US" sz="1800" dirty="0" smtClean="0"/>
              <a:t> may have technical dependencies on </a:t>
            </a:r>
            <a:r>
              <a:rPr lang="en-US" sz="1800" dirty="0" err="1" smtClean="0"/>
              <a:t>TGai</a:t>
            </a:r>
            <a:endParaRPr lang="en-US" sz="1800" dirty="0" smtClean="0"/>
          </a:p>
          <a:p>
            <a:pPr lvl="1"/>
            <a:r>
              <a:rPr lang="en-US" sz="1800" dirty="0" smtClean="0"/>
              <a:t>Risk introducing errors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9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 Stacey (Intel)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856908"/>
              </p:ext>
            </p:extLst>
          </p:nvPr>
        </p:nvGraphicFramePr>
        <p:xfrm>
          <a:off x="533400" y="1828800"/>
          <a:ext cx="81534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524000"/>
                <a:gridCol w="1524000"/>
                <a:gridCol w="1905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802.11 WG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or Conditional 802 EC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r>
                        <a:rPr lang="en-US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Standards Board Final or Continuous Process Approval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Publication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REVmc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/>
                        <a:t>802.11-2016)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TGai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/>
                        <a:t>802.11-2016 </a:t>
                      </a:r>
                      <a:r>
                        <a:rPr lang="en-US" dirty="0" smtClean="0"/>
                        <a:t>amendment 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Early 2017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TGah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smtClean="0"/>
                        <a:t>802.11-2016 </a:t>
                      </a:r>
                      <a:r>
                        <a:rPr lang="en-US" dirty="0" smtClean="0"/>
                        <a:t>amendment</a:t>
                      </a:r>
                      <a:r>
                        <a:rPr lang="en-US" baseline="0" dirty="0" smtClean="0"/>
                        <a:t> 2)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Sept</a:t>
                      </a:r>
                      <a:r>
                        <a:rPr lang="en-US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After </a:t>
                      </a:r>
                      <a:r>
                        <a:rPr lang="en-US" dirty="0" err="1" smtClean="0"/>
                        <a:t>TGai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1205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On-screen Show (4:3)</PresentationFormat>
  <Paragraphs>69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Default Design</vt:lpstr>
      <vt:lpstr>Document</vt:lpstr>
      <vt:lpstr>Publication of REVmc, TGai and TGah</vt:lpstr>
      <vt:lpstr>Abstract</vt:lpstr>
      <vt:lpstr>An Overview of the Publication Process</vt:lpstr>
      <vt:lpstr>Current Status</vt:lpstr>
      <vt:lpstr>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2016-09-14T07:15:46Z</dcterms:modified>
</cp:coreProperties>
</file>