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4" r:id="rId16"/>
    <p:sldId id="48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16439" y="304800"/>
            <a:ext cx="3340723"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1246r0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2016-09-12</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7" name="Table 6"/>
          <p:cNvGraphicFramePr>
            <a:graphicFrameLocks noGrp="1"/>
          </p:cNvGraphicFramePr>
          <p:nvPr/>
        </p:nvGraphicFramePr>
        <p:xfrm>
          <a:off x="852488" y="2209800"/>
          <a:ext cx="7529512" cy="2867671"/>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990599" y="3018282"/>
          <a:ext cx="7315201" cy="2087118"/>
        </p:xfrm>
        <a:graphic>
          <a:graphicData uri="http://schemas.openxmlformats.org/drawingml/2006/table">
            <a:tbl>
              <a:tblPr/>
              <a:tblGrid>
                <a:gridCol w="754012"/>
                <a:gridCol w="3598606"/>
                <a:gridCol w="1126408"/>
                <a:gridCol w="519881"/>
                <a:gridCol w="1316294"/>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DCN</a:t>
                      </a:r>
                      <a:endParaRPr kumimoji="0" lang="en-US" altLang="zh-CN" sz="12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2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2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2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2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11-16/1133</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11ax sounding modes reduction</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Yan Zhang</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11-16/1134</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11ax spec text on sounding modes reduction</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Yan Zhang</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11-16/1135</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11ax comment resolutions for clause 26.3.5</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Yan Zhang</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11-16/1136</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11ax comment resolutions for clause 26.3.8</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Yan Zhang</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11-16/1137</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11ax comment resolutions for clause 26.3.9</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Yan Zhang</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11-16/1138</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11ax comment resolutions for clause 26.3.10</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Yan Zhang</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11-16/1148</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CR HE-SIG-A part III</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Ross Jian Yu </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11-16/1149</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CR HE-SIG-A part II</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Ross Jian Yu </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11-16/1150</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CR Packet Extension Part I</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Ross Jian Yu </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11-16/1160</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Comment Resolution for CID 355</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Eunsung Park </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2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609599" y="3155442"/>
          <a:ext cx="8001002" cy="2269998"/>
        </p:xfrm>
        <a:graphic>
          <a:graphicData uri="http://schemas.openxmlformats.org/drawingml/2006/table">
            <a:tbl>
              <a:tblPr/>
              <a:tblGrid>
                <a:gridCol w="824701"/>
                <a:gridCol w="3594900"/>
                <a:gridCol w="1573084"/>
                <a:gridCol w="568620"/>
                <a:gridCol w="1439697"/>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DCN</a:t>
                      </a:r>
                      <a:endParaRPr kumimoji="0" lang="en-US" altLang="zh-CN" sz="1200" b="1" i="0" u="none" strike="noStrike" cap="none" normalizeH="0" baseline="0" dirty="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Title</a:t>
                      </a:r>
                      <a:endParaRPr kumimoji="0" lang="en-US" altLang="zh-CN" sz="12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Author</a:t>
                      </a:r>
                      <a:endParaRPr kumimoji="0" lang="en-US" altLang="zh-CN" sz="12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Ad Hoc</a:t>
                      </a:r>
                      <a:endParaRPr kumimoji="0" lang="en-US" altLang="zh-CN" sz="12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Notes</a:t>
                      </a:r>
                      <a:endParaRPr kumimoji="0" lang="en-US" altLang="zh-CN" sz="12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11-16/1167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UL MU Clarifications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Ron </a:t>
                      </a:r>
                      <a:r>
                        <a:rPr kumimoji="0" lang="en-US" altLang="zh-CN" sz="1200" b="0" i="0" u="none" strike="noStrike" cap="none" normalizeH="0" baseline="0" dirty="0" err="1" smtClean="0">
                          <a:ln>
                            <a:noFill/>
                          </a:ln>
                          <a:solidFill>
                            <a:srgbClr val="000000"/>
                          </a:solidFill>
                          <a:effectLst/>
                          <a:latin typeface="+mn-lt"/>
                          <a:ea typeface="MS PGothic" pitchFamily="34" charset="-128"/>
                        </a:rPr>
                        <a:t>Porat</a:t>
                      </a: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11-16/1168</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DCM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Sriram Venkateswaran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11-16/1169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CR Duplicate MU MIMO</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Sriram Venkateswaran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11-16/1170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HE PHY Capabilities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11-16/1171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 Miscellaneous Part-1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11-16/1176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 CR Miscellaneous Part-2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11-16/1179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PHY section editorial comments on D0.4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Sungeun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maybe discuss with the Editor</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11-16/1190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Tx Quality Requirements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11-16/1191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Comment Resolution for CIDs on PHY Transmit Spec</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685801" y="3055620"/>
          <a:ext cx="7848599" cy="2087118"/>
        </p:xfrm>
        <a:graphic>
          <a:graphicData uri="http://schemas.openxmlformats.org/drawingml/2006/table">
            <a:tbl>
              <a:tblPr/>
              <a:tblGrid>
                <a:gridCol w="808992"/>
                <a:gridCol w="3861005"/>
                <a:gridCol w="1208541"/>
                <a:gridCol w="557788"/>
                <a:gridCol w="1412273"/>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DCN</a:t>
                      </a:r>
                      <a:endParaRPr kumimoji="0" lang="en-US" altLang="zh-CN" sz="1200" b="1" i="0" u="none" strike="noStrike" cap="none" normalizeH="0" baseline="0" dirty="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Title</a:t>
                      </a:r>
                      <a:endParaRPr kumimoji="0" lang="en-US" altLang="zh-CN" sz="12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Author</a:t>
                      </a:r>
                      <a:endParaRPr kumimoji="0" lang="en-US" altLang="zh-CN" sz="12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Ad Hoc</a:t>
                      </a:r>
                      <a:endParaRPr kumimoji="0" lang="en-US" altLang="zh-CN" sz="12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Notes</a:t>
                      </a:r>
                      <a:endParaRPr kumimoji="0" lang="en-US" altLang="zh-CN" sz="12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11-16/1192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Comment Resolution for CID 1450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11-16/1193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HE variant HT Control - He Link Adaptation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11-16/1194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Removal of Unnecessary PHY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11-16/1202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CR HE-LTF</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Ming Gan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11-16/1216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lang="en-US" altLang="zh-CN" sz="1200" kern="1200" baseline="0" dirty="0" smtClean="0">
                          <a:solidFill>
                            <a:schemeClr val="tx1"/>
                          </a:solidFill>
                          <a:latin typeface="Times New Roman" pitchFamily="18" charset="0"/>
                          <a:ea typeface="+mn-ea"/>
                          <a:cs typeface="Times New Roman" pitchFamily="18" charset="0"/>
                        </a:rPr>
                        <a:t>SR Field SRP Table for HE-Trigger-Based PPDU</a:t>
                      </a:r>
                      <a:endPar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James Wang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From SR ad-hoc</a:t>
                      </a:r>
                      <a:endParaRPr kumimoji="0" lang="zh-CN"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11-16/1227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cr-on-26-3-7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Shahrnaz</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Azizi</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11-16/1232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Text change proposal of TXTIME in 26.3.19 and 26.4.3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11-16/1233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CR for DCM related CID 503, 504 and 2750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11-16/1240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spec text for 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11-16/xxxxr0)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11-16/xxxxr0</a:t>
            </a:r>
          </a:p>
          <a:p>
            <a:pPr lvl="1"/>
            <a:r>
              <a:rPr lang="en-US" altLang="zh-CN" dirty="0" smtClean="0"/>
              <a:t>CID xxx</a:t>
            </a:r>
          </a:p>
          <a:p>
            <a:pPr lvl="1"/>
            <a:endParaRPr lang="en-US" altLang="zh-CN" dirty="0" smtClean="0"/>
          </a:p>
          <a:p>
            <a:pPr lvl="1"/>
            <a:endParaRPr lang="en-US" altLang="zh-CN" dirty="0" smtClean="0"/>
          </a:p>
          <a:p>
            <a:pPr>
              <a:buNone/>
            </a:pPr>
            <a:r>
              <a:rPr lang="en-US" altLang="zh-CN" dirty="0" smtClean="0"/>
              <a:t>SP:</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26930</TotalTime>
  <Words>1189</Words>
  <Application>Microsoft Office PowerPoint</Application>
  <PresentationFormat>全屏显示(4:3)</PresentationFormat>
  <Paragraphs>338</Paragraphs>
  <Slides>16</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802-11-Submission</vt:lpstr>
      <vt:lpstr>Document</vt:lpstr>
      <vt:lpstr>TGax PHY Ad Hoc Sep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(2/3) </vt:lpstr>
      <vt:lpstr>PHY Submissions (3/3) </vt:lpstr>
      <vt:lpstr>Straw-poll 1 (#1, 11-16/xxxxr0)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1804</cp:revision>
  <cp:lastPrinted>1998-02-10T13:28:06Z</cp:lastPrinted>
  <dcterms:created xsi:type="dcterms:W3CDTF">2007-04-17T18:10:23Z</dcterms:created>
  <dcterms:modified xsi:type="dcterms:W3CDTF">2016-09-12T12:32:54Z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