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09" r:id="rId2"/>
    <p:sldMasterId id="2147483697" r:id="rId3"/>
    <p:sldMasterId id="2147483685" r:id="rId4"/>
    <p:sldMasterId id="2147483672" r:id="rId5"/>
    <p:sldMasterId id="2147483660" r:id="rId6"/>
  </p:sldMasterIdLst>
  <p:notesMasterIdLst>
    <p:notesMasterId r:id="rId17"/>
  </p:notesMasterIdLst>
  <p:handoutMasterIdLst>
    <p:handoutMasterId r:id="rId18"/>
  </p:handoutMasterIdLst>
  <p:sldIdLst>
    <p:sldId id="256" r:id="rId7"/>
    <p:sldId id="257" r:id="rId8"/>
    <p:sldId id="266" r:id="rId9"/>
    <p:sldId id="273" r:id="rId10"/>
    <p:sldId id="274" r:id="rId11"/>
    <p:sldId id="267" r:id="rId12"/>
    <p:sldId id="275" r:id="rId13"/>
    <p:sldId id="271" r:id="rId14"/>
    <p:sldId id="272"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241" autoAdjust="0"/>
  </p:normalViewPr>
  <p:slideViewPr>
    <p:cSldViewPr>
      <p:cViewPr varScale="1">
        <p:scale>
          <a:sx n="46" d="100"/>
          <a:sy n="46" d="100"/>
        </p:scale>
        <p:origin x="1351" y="45"/>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1210"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2884DE3C-0849-459C-8A51-139A5242CEE3}" type="datetime1">
              <a:rPr lang="en-US" smtClean="0"/>
              <a:t>9/11/2016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F6EFF1E6-32EE-4EBC-BBB9-06DAB6115CAF}" type="datetime1">
              <a:rPr lang="en-US" smtClean="0"/>
              <a:t>9/11/2016</a:t>
            </a:fld>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Solomon Trainin,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AE4A6730-0E28-437D-A9AE-27EF706D38D6}" type="datetime1">
              <a:rPr lang="en-US" smtClean="0"/>
              <a:t>9/11/2016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9/11/2016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ADA9E66D-C5E4-49E4-B5C7-90429E058F10}" type="datetime1">
              <a:rPr lang="en-US" smtClean="0"/>
              <a:t>9/11/2016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5209178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994341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0353E5-CEDD-4414-B8A9-8F6AA88EECE0}"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69320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0353E5-CEDD-4414-B8A9-8F6AA88EECE0}" type="datetimeFigureOut">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40800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0353E5-CEDD-4414-B8A9-8F6AA88EECE0}" type="datetimeFigureOut">
              <a:rPr lang="en-US" smtClean="0"/>
              <a:t>9/12/2016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918772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0353E5-CEDD-4414-B8A9-8F6AA88EECE0}" type="datetimeFigureOut">
              <a:rPr lang="en-US" smtClean="0"/>
              <a:t>9/12/2016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671145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53E5-CEDD-4414-B8A9-8F6AA88EECE0}" type="datetimeFigureOut">
              <a:rPr lang="en-US" smtClean="0"/>
              <a:t>9/12/2016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070718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048477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843336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83625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p>
            <a:r>
              <a:rPr lang="en-US" smtClean="0"/>
              <a:t>September 2016</a:t>
            </a:r>
            <a:endParaRPr lang="en-GB" dirty="0"/>
          </a:p>
        </p:txBody>
      </p:sp>
      <p:sp>
        <p:nvSpPr>
          <p:cNvPr id="7" name="Footer Placeholder 6"/>
          <p:cNvSpPr>
            <a:spLocks noGrp="1"/>
          </p:cNvSpPr>
          <p:nvPr>
            <p:ph type="ftr" idx="11"/>
          </p:nvPr>
        </p:nvSpPr>
        <p:spPr/>
        <p:txBody>
          <a:bodyPr/>
          <a:lstStyle/>
          <a:p>
            <a:r>
              <a:rPr lang="fr-FR" smtClean="0"/>
              <a:t>Solomon Trainin, Intel et al</a:t>
            </a:r>
            <a:endParaRPr lang="en-GB" dirty="0"/>
          </a:p>
        </p:txBody>
      </p:sp>
      <p:sp>
        <p:nvSpPr>
          <p:cNvPr id="8" name="Slide Number Placeholder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
        <p:nvSpPr>
          <p:cNvPr id="9" name="Title 8"/>
          <p:cNvSpPr>
            <a:spLocks noGrp="1"/>
          </p:cNvSpPr>
          <p:nvPr>
            <p:ph type="title"/>
          </p:nvPr>
        </p:nvSpPr>
        <p:spPr/>
        <p:txBody>
          <a:bodyPr/>
          <a:lstStyle/>
          <a:p>
            <a:r>
              <a:rPr lang="en-US" smtClean="0"/>
              <a:t>Click to edit Master title style</a:t>
            </a:r>
            <a:endParaRPr lang="en-US"/>
          </a:p>
        </p:txBody>
      </p:sp>
      <p:sp>
        <p:nvSpPr>
          <p:cNvPr id="13" name="Content Placeholder 12"/>
          <p:cNvSpPr>
            <a:spLocks noGrp="1"/>
          </p:cNvSpPr>
          <p:nvPr>
            <p:ph sz="quarter" idx="13"/>
          </p:nvPr>
        </p:nvSpPr>
        <p:spPr>
          <a:xfrm>
            <a:off x="6372225" y="549275"/>
            <a:ext cx="46038" cy="444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77236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542422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23986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7930B9-CEEC-4F04-A1AB-348327869D57}"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682205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7930B9-CEEC-4F04-A1AB-348327869D57}" type="datetimeFigureOut">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173745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7930B9-CEEC-4F04-A1AB-348327869D57}" type="datetimeFigureOut">
              <a:rPr lang="en-US" smtClean="0"/>
              <a:t>9/12/2016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22575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930B9-CEEC-4F04-A1AB-348327869D57}" type="datetimeFigureOut">
              <a:rPr lang="en-US" smtClean="0"/>
              <a:t>9/12/2016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614361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930B9-CEEC-4F04-A1AB-348327869D57}" type="datetimeFigureOut">
              <a:rPr lang="en-US" smtClean="0"/>
              <a:t>9/12/2016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799758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08199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3556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140912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982898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18796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88414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6911A-34FE-4578-A6C9-B8A74BF7D590}"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072348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26911A-34FE-4578-A6C9-B8A74BF7D590}"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0334834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26911A-34FE-4578-A6C9-B8A74BF7D590}" type="datetimeFigureOut">
              <a:rPr lang="en-US" smtClean="0"/>
              <a:t>9/11/2016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3233325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26911A-34FE-4578-A6C9-B8A74BF7D590}" type="datetimeFigureOut">
              <a:rPr lang="en-US" smtClean="0"/>
              <a:t>9/11/2016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579598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6911A-34FE-4578-A6C9-B8A74BF7D590}" type="datetimeFigureOut">
              <a:rPr lang="en-US" smtClean="0"/>
              <a:t>9/11/2016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0963408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8277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fr-FR" smtClean="0"/>
              <a:t>Solomon Trainin, Intel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151601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253966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2102582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52663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847499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629F5-9B29-429E-9829-743F9F5FC92E}"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376223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629F5-9B29-429E-9829-743F9F5FC92E}"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043435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629F5-9B29-429E-9829-743F9F5FC92E}" type="datetimeFigureOut">
              <a:rPr lang="en-US" smtClean="0"/>
              <a:t>9/11/2016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8636022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9/11/2016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1457702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29F5-9B29-429E-9829-743F9F5FC92E}" type="datetimeFigureOut">
              <a:rPr lang="en-US" smtClean="0"/>
              <a:t>9/11/2016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415462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smtClean="0"/>
              <a:t>Solomon Trainin,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365399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7369781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4315797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8387755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9/11/2016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29980189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275060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379704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44E0B-0048-4174-94AD-3D8ACB447922}"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99819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44E0B-0048-4174-94AD-3D8ACB447922}"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8245494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44E0B-0048-4174-94AD-3D8ACB447922}" type="datetimeFigureOut">
              <a:rPr lang="en-US" smtClean="0"/>
              <a:t>9/11/2016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0990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fr-FR" smtClean="0"/>
              <a:t>Solomon Trainin, Intel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44E0B-0048-4174-94AD-3D8ACB447922}" type="datetimeFigureOut">
              <a:rPr lang="en-US" smtClean="0"/>
              <a:t>9/11/2016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817454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4E0B-0048-4174-94AD-3D8ACB447922}" type="datetimeFigureOut">
              <a:rPr lang="en-US" smtClean="0"/>
              <a:t>9/11/2016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12180118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5939845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882215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2366445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888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fr-FR" smtClean="0"/>
              <a:t>Solomon Trainin, Intel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Solomon Trainin,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802.11-16/1214r0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353E5-CEDD-4414-B8A9-8F6AA88EECE0}" type="datetimeFigureOut">
              <a:rPr lang="en-US" smtClean="0"/>
              <a:t>9/12/2016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5748-D0AF-4952-A6AC-DC40ADB81EF8}" type="slidenum">
              <a:rPr lang="en-US" smtClean="0"/>
              <a:t>‹#›</a:t>
            </a:fld>
            <a:endParaRPr lang="en-US"/>
          </a:p>
        </p:txBody>
      </p:sp>
    </p:spTree>
    <p:extLst>
      <p:ext uri="{BB962C8B-B14F-4D97-AF65-F5344CB8AC3E}">
        <p14:creationId xmlns:p14="http://schemas.microsoft.com/office/powerpoint/2010/main" val="41549258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930B9-CEEC-4F04-A1AB-348327869D57}" type="datetimeFigureOut">
              <a:rPr lang="en-US" smtClean="0"/>
              <a:t>9/12/2016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F7FF-4B5C-4B49-A280-09047A23D1D7}" type="slidenum">
              <a:rPr lang="en-US" smtClean="0"/>
              <a:t>‹#›</a:t>
            </a:fld>
            <a:endParaRPr lang="en-US"/>
          </a:p>
        </p:txBody>
      </p:sp>
    </p:spTree>
    <p:extLst>
      <p:ext uri="{BB962C8B-B14F-4D97-AF65-F5344CB8AC3E}">
        <p14:creationId xmlns:p14="http://schemas.microsoft.com/office/powerpoint/2010/main" val="43773445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6911A-34FE-4578-A6C9-B8A74BF7D590}" type="datetimeFigureOut">
              <a:rPr lang="en-US" smtClean="0"/>
              <a:t>9/11/2016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9112D-4FC6-4B3F-998D-B53D7319C277}" type="slidenum">
              <a:rPr lang="en-US" smtClean="0"/>
              <a:t>‹#›</a:t>
            </a:fld>
            <a:endParaRPr lang="en-US"/>
          </a:p>
        </p:txBody>
      </p:sp>
    </p:spTree>
    <p:extLst>
      <p:ext uri="{BB962C8B-B14F-4D97-AF65-F5344CB8AC3E}">
        <p14:creationId xmlns:p14="http://schemas.microsoft.com/office/powerpoint/2010/main" val="394807989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629F5-9B29-429E-9829-743F9F5FC92E}" type="datetimeFigureOut">
              <a:rPr lang="en-US" smtClean="0"/>
              <a:t>9/11/2016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74AC-DD7E-4F8E-BC65-54922594FF53}" type="slidenum">
              <a:rPr lang="en-US" smtClean="0"/>
              <a:t>‹#›</a:t>
            </a:fld>
            <a:endParaRPr lang="en-US"/>
          </a:p>
        </p:txBody>
      </p:sp>
    </p:spTree>
    <p:extLst>
      <p:ext uri="{BB962C8B-B14F-4D97-AF65-F5344CB8AC3E}">
        <p14:creationId xmlns:p14="http://schemas.microsoft.com/office/powerpoint/2010/main" val="2234829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4E0B-0048-4174-94AD-3D8ACB447922}" type="datetimeFigureOut">
              <a:rPr lang="en-US" smtClean="0"/>
              <a:t>9/11/2016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8C854-0B45-4D2C-9E69-6B489F75A0C0}" type="slidenum">
              <a:rPr lang="en-US" smtClean="0"/>
              <a:t>‹#›</a:t>
            </a:fld>
            <a:endParaRPr lang="en-US"/>
          </a:p>
        </p:txBody>
      </p:sp>
    </p:spTree>
    <p:extLst>
      <p:ext uri="{BB962C8B-B14F-4D97-AF65-F5344CB8AC3E}">
        <p14:creationId xmlns:p14="http://schemas.microsoft.com/office/powerpoint/2010/main" val="379109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smtClean="0"/>
              <a:t>September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9094" y="764703"/>
            <a:ext cx="7772400" cy="662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EDMG link access of bonded channels</a:t>
            </a:r>
            <a:endParaRPr lang="en-GB" dirty="0"/>
          </a:p>
        </p:txBody>
      </p:sp>
      <p:sp>
        <p:nvSpPr>
          <p:cNvPr id="3074" name="Rectangle 2"/>
          <p:cNvSpPr>
            <a:spLocks noGrp="1" noChangeArrowheads="1"/>
          </p:cNvSpPr>
          <p:nvPr>
            <p:ph type="body" idx="1"/>
          </p:nvPr>
        </p:nvSpPr>
        <p:spPr>
          <a:xfrm>
            <a:off x="717084" y="173364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09283664"/>
              </p:ext>
            </p:extLst>
          </p:nvPr>
        </p:nvGraphicFramePr>
        <p:xfrm>
          <a:off x="661988" y="2806700"/>
          <a:ext cx="7883525" cy="2427288"/>
        </p:xfrm>
        <a:graphic>
          <a:graphicData uri="http://schemas.openxmlformats.org/presentationml/2006/ole">
            <mc:AlternateContent xmlns:mc="http://schemas.openxmlformats.org/markup-compatibility/2006">
              <mc:Choice xmlns:v="urn:schemas-microsoft-com:vml" Requires="v">
                <p:oleObj spid="_x0000_s3122" name="Document" r:id="rId4" imgW="8248712" imgH="2549252" progId="Word.Document.8">
                  <p:embed/>
                </p:oleObj>
              </mc:Choice>
              <mc:Fallback>
                <p:oleObj name="Document" r:id="rId4" imgW="8248712" imgH="2549252" progId="Word.Document.8">
                  <p:embed/>
                  <p:pic>
                    <p:nvPicPr>
                      <p:cNvPr id="0" name="Picture 3"/>
                      <p:cNvPicPr>
                        <a:picLocks noChangeAspect="1" noChangeArrowheads="1"/>
                      </p:cNvPicPr>
                      <p:nvPr/>
                    </p:nvPicPr>
                    <p:blipFill>
                      <a:blip r:embed="rId5"/>
                      <a:srcRect/>
                      <a:stretch>
                        <a:fillRect/>
                      </a:stretch>
                    </p:blipFill>
                    <p:spPr bwMode="auto">
                      <a:xfrm>
                        <a:off x="661988" y="2806700"/>
                        <a:ext cx="7883525" cy="24272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755576" y="241242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1"/>
          </p:nvPr>
        </p:nvSpPr>
        <p:spPr>
          <a:xfrm>
            <a:off x="6215074" y="6475413"/>
            <a:ext cx="232726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smtClean="0"/>
              <a:t>September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r>
              <a:rPr lang="en-US" b="0" dirty="0" smtClean="0"/>
              <a:t>Link access for bonded channels </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a:p>
        </p:txBody>
      </p:sp>
      <p:sp>
        <p:nvSpPr>
          <p:cNvPr id="5" name="Title 3"/>
          <p:cNvSpPr txBox="1">
            <a:spLocks/>
          </p:cNvSpPr>
          <p:nvPr/>
        </p:nvSpPr>
        <p:spPr>
          <a:xfrm>
            <a:off x="494506" y="1052736"/>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smtClean="0"/>
              <a:t>Purpose and definitions</a:t>
            </a:r>
            <a:endParaRPr lang="en-US" kern="0" dirty="0"/>
          </a:p>
        </p:txBody>
      </p:sp>
      <p:sp>
        <p:nvSpPr>
          <p:cNvPr id="6" name="Content Placeholder 4"/>
          <p:cNvSpPr txBox="1">
            <a:spLocks/>
          </p:cNvSpPr>
          <p:nvPr/>
        </p:nvSpPr>
        <p:spPr>
          <a:xfrm>
            <a:off x="457200" y="1988840"/>
            <a:ext cx="8229600" cy="413732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a:t>Purpose of this presentation is to provide more MAC specific details in relation to CBAP in multiple channels </a:t>
            </a:r>
          </a:p>
        </p:txBody>
      </p:sp>
    </p:spTree>
    <p:extLst>
      <p:ext uri="{BB962C8B-B14F-4D97-AF65-F5344CB8AC3E}">
        <p14:creationId xmlns:p14="http://schemas.microsoft.com/office/powerpoint/2010/main" val="165625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sp>
        <p:nvSpPr>
          <p:cNvPr id="5" name="Title 1"/>
          <p:cNvSpPr txBox="1">
            <a:spLocks/>
          </p:cNvSpPr>
          <p:nvPr/>
        </p:nvSpPr>
        <p:spPr>
          <a:xfrm>
            <a:off x="-2272" y="85407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Basic principles</a:t>
            </a:r>
            <a:endParaRPr lang="en-US" kern="0" dirty="0"/>
          </a:p>
        </p:txBody>
      </p:sp>
      <p:sp>
        <p:nvSpPr>
          <p:cNvPr id="6" name="Content Placeholder 3"/>
          <p:cNvSpPr txBox="1">
            <a:spLocks/>
          </p:cNvSpPr>
          <p:nvPr/>
        </p:nvSpPr>
        <p:spPr>
          <a:xfrm>
            <a:off x="494506" y="1743795"/>
            <a:ext cx="8229600" cy="3340968"/>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kern="0" dirty="0" smtClean="0"/>
              <a:t>Two types of multiple channels:</a:t>
            </a:r>
          </a:p>
          <a:p>
            <a:pPr marL="800100" lvl="1" indent="-342900">
              <a:buFont typeface="Arial" panose="020B0604020202020204" pitchFamily="34" charset="0"/>
              <a:buChar char="•"/>
            </a:pPr>
            <a:r>
              <a:rPr lang="en-US" kern="0" dirty="0" smtClean="0"/>
              <a:t>Contiguous channel bonding of two or more adjacent channels</a:t>
            </a:r>
          </a:p>
          <a:p>
            <a:pPr marL="800100" lvl="1" indent="-342900">
              <a:buFont typeface="Arial" panose="020B0604020202020204" pitchFamily="34" charset="0"/>
              <a:buChar char="•"/>
            </a:pPr>
            <a:r>
              <a:rPr lang="en-US" kern="0" dirty="0" smtClean="0"/>
              <a:t>Channel aggregation </a:t>
            </a:r>
          </a:p>
          <a:p>
            <a:pPr>
              <a:buFont typeface="Arial" panose="020B0604020202020204" pitchFamily="34" charset="0"/>
              <a:buChar char="•"/>
            </a:pPr>
            <a:r>
              <a:rPr lang="en-US" b="0" kern="0" dirty="0" smtClean="0"/>
              <a:t>Proposed solutions are applicable for both types of multiple channels  </a:t>
            </a:r>
          </a:p>
        </p:txBody>
      </p:sp>
    </p:spTree>
    <p:extLst>
      <p:ext uri="{BB962C8B-B14F-4D97-AF65-F5344CB8AC3E}">
        <p14:creationId xmlns:p14="http://schemas.microsoft.com/office/powerpoint/2010/main" val="3235380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
        <p:nvSpPr>
          <p:cNvPr id="6" name="Rectangle 5"/>
          <p:cNvSpPr/>
          <p:nvPr/>
        </p:nvSpPr>
        <p:spPr>
          <a:xfrm>
            <a:off x="2286000" y="2459504"/>
            <a:ext cx="4572000" cy="1938992"/>
          </a:xfrm>
          <a:prstGeom prst="rect">
            <a:avLst/>
          </a:prstGeom>
        </p:spPr>
        <p:txBody>
          <a:bodyPr>
            <a:spAutoFit/>
          </a:bodyPr>
          <a:lstStyle/>
          <a:p>
            <a:r>
              <a:rPr lang="en-US"/>
              <a:t>Tx Sequence in multiple channels BW allocation</a:t>
            </a:r>
            <a:br>
              <a:rPr lang="en-US"/>
            </a:br>
            <a:r>
              <a:rPr lang="en-US"/>
              <a:t>from 2016-TECH-Intel-0031-01-NG60 channel bonding more details r1 </a:t>
            </a:r>
            <a:endParaRPr lang="en-US" dirty="0"/>
          </a:p>
        </p:txBody>
      </p:sp>
      <p:sp>
        <p:nvSpPr>
          <p:cNvPr id="10" name="Title 1"/>
          <p:cNvSpPr txBox="1">
            <a:spLocks/>
          </p:cNvSpPr>
          <p:nvPr/>
        </p:nvSpPr>
        <p:spPr>
          <a:xfrm>
            <a:off x="508137" y="979992"/>
            <a:ext cx="8229600" cy="399128"/>
          </a:xfrm>
          <a:prstGeom prst="rect">
            <a:avLst/>
          </a:prstGeom>
        </p:spPr>
        <p:txBody>
          <a:bodyPr>
            <a:no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smtClean="0"/>
              <a:t>Tx Sequence in multiple channels NAV setup </a:t>
            </a:r>
            <a:endParaRPr lang="en-US" kern="0" dirty="0"/>
          </a:p>
        </p:txBody>
      </p:sp>
      <p:sp>
        <p:nvSpPr>
          <p:cNvPr id="11" name="Content Placeholder 2"/>
          <p:cNvSpPr txBox="1">
            <a:spLocks/>
          </p:cNvSpPr>
          <p:nvPr/>
        </p:nvSpPr>
        <p:spPr>
          <a:xfrm>
            <a:off x="696912" y="5371524"/>
            <a:ext cx="8229600" cy="788138"/>
          </a:xfrm>
          <a:prstGeom prst="rect">
            <a:avLst/>
          </a:prstGeom>
        </p:spPr>
        <p:txBody>
          <a:bodyPr>
            <a:normAutofit fontScale="925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kern="0" dirty="0" smtClean="0"/>
              <a:t>Duplicated RTS/CTS allows STA C to set up NAV</a:t>
            </a:r>
          </a:p>
          <a:p>
            <a:pPr>
              <a:buFont typeface="Arial" panose="020B0604020202020204" pitchFamily="34" charset="0"/>
              <a:buChar char="•"/>
            </a:pPr>
            <a:r>
              <a:rPr lang="en-US" b="0" kern="0" dirty="0" smtClean="0"/>
              <a:t>ACK/BA wideband versus duplicated</a:t>
            </a:r>
          </a:p>
          <a:p>
            <a:endParaRPr lang="en-US" kern="0" dirty="0"/>
          </a:p>
        </p:txBody>
      </p:sp>
      <p:pic>
        <p:nvPicPr>
          <p:cNvPr id="12" name="Picture 11"/>
          <p:cNvPicPr>
            <a:picLocks noChangeAspect="1"/>
          </p:cNvPicPr>
          <p:nvPr/>
        </p:nvPicPr>
        <p:blipFill>
          <a:blip r:embed="rId2"/>
          <a:stretch>
            <a:fillRect/>
          </a:stretch>
        </p:blipFill>
        <p:spPr>
          <a:xfrm>
            <a:off x="2063306" y="2110554"/>
            <a:ext cx="5017388" cy="2945219"/>
          </a:xfrm>
          <a:prstGeom prst="rect">
            <a:avLst/>
          </a:prstGeom>
        </p:spPr>
      </p:pic>
    </p:spTree>
    <p:extLst>
      <p:ext uri="{BB962C8B-B14F-4D97-AF65-F5344CB8AC3E}">
        <p14:creationId xmlns:p14="http://schemas.microsoft.com/office/powerpoint/2010/main" val="3184213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6</a:t>
            </a:fld>
            <a:endParaRPr lang="en-GB"/>
          </a:p>
        </p:txBody>
      </p:sp>
      <p:sp>
        <p:nvSpPr>
          <p:cNvPr id="6" name="Rectangle 5"/>
          <p:cNvSpPr/>
          <p:nvPr/>
        </p:nvSpPr>
        <p:spPr>
          <a:xfrm>
            <a:off x="2286000" y="2459504"/>
            <a:ext cx="4572000" cy="1938992"/>
          </a:xfrm>
          <a:prstGeom prst="rect">
            <a:avLst/>
          </a:prstGeom>
        </p:spPr>
        <p:txBody>
          <a:bodyPr>
            <a:spAutoFit/>
          </a:bodyPr>
          <a:lstStyle/>
          <a:p>
            <a:r>
              <a:rPr lang="en-US"/>
              <a:t>Tx Sequence in multiple channels BW allocation</a:t>
            </a:r>
            <a:br>
              <a:rPr lang="en-US"/>
            </a:br>
            <a:r>
              <a:rPr lang="en-US"/>
              <a:t>from 2016-TECH-Intel-0031-01-NG60 channel bonding more details r1 </a:t>
            </a:r>
            <a:endParaRPr lang="en-US" dirty="0"/>
          </a:p>
        </p:txBody>
      </p:sp>
      <p:pic>
        <p:nvPicPr>
          <p:cNvPr id="7" name="Picture 6"/>
          <p:cNvPicPr>
            <a:picLocks noChangeAspect="1"/>
          </p:cNvPicPr>
          <p:nvPr/>
        </p:nvPicPr>
        <p:blipFill>
          <a:blip r:embed="rId2"/>
          <a:stretch>
            <a:fillRect/>
          </a:stretch>
        </p:blipFill>
        <p:spPr>
          <a:xfrm>
            <a:off x="2011401" y="1272826"/>
            <a:ext cx="4667173" cy="3288273"/>
          </a:xfrm>
          <a:prstGeom prst="rect">
            <a:avLst/>
          </a:prstGeom>
        </p:spPr>
      </p:pic>
      <p:sp>
        <p:nvSpPr>
          <p:cNvPr id="8" name="Content Placeholder 2"/>
          <p:cNvSpPr txBox="1">
            <a:spLocks/>
          </p:cNvSpPr>
          <p:nvPr/>
        </p:nvSpPr>
        <p:spPr>
          <a:xfrm>
            <a:off x="216818" y="4513622"/>
            <a:ext cx="8784976" cy="1549019"/>
          </a:xfrm>
          <a:prstGeom prst="rect">
            <a:avLst/>
          </a:prstGeom>
        </p:spPr>
        <p:txBody>
          <a:bodyPr>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b="0" kern="0" dirty="0" smtClean="0"/>
              <a:t>STA A decides not to use secondary channel due to CCA busy and still use primary channel to utilize opportunity to deliver data</a:t>
            </a:r>
          </a:p>
          <a:p>
            <a:pPr>
              <a:buFont typeface="Arial" panose="020B0604020202020204" pitchFamily="34" charset="0"/>
              <a:buChar char="•"/>
            </a:pPr>
            <a:r>
              <a:rPr lang="en-US" sz="1600" b="0" kern="0" dirty="0" smtClean="0"/>
              <a:t>RTS/CTS provides BW indication </a:t>
            </a:r>
          </a:p>
          <a:p>
            <a:pPr>
              <a:buFont typeface="Arial" panose="020B0604020202020204" pitchFamily="34" charset="0"/>
              <a:buChar char="•"/>
            </a:pPr>
            <a:r>
              <a:rPr lang="en-US" sz="1600" b="0" kern="0" dirty="0" smtClean="0"/>
              <a:t>Energy is detected by STA A in Secondary channel</a:t>
            </a:r>
          </a:p>
          <a:p>
            <a:pPr>
              <a:buFont typeface="Arial" panose="020B0604020202020204" pitchFamily="34" charset="0"/>
              <a:buChar char="•"/>
            </a:pPr>
            <a:r>
              <a:rPr lang="en-US" sz="1600" b="0" kern="0" dirty="0" smtClean="0"/>
              <a:t>TXOP initiator is able to change Tx BW at the time it issues RTS in response to conditions changes </a:t>
            </a:r>
          </a:p>
          <a:p>
            <a:pPr>
              <a:buFont typeface="Arial" panose="020B0604020202020204" pitchFamily="34" charset="0"/>
              <a:buChar char="•"/>
            </a:pPr>
            <a:r>
              <a:rPr lang="en-US" sz="1600" b="0" kern="0" dirty="0" smtClean="0"/>
              <a:t>TXOP responder is able to receive frame sent not in full BW</a:t>
            </a:r>
            <a:endParaRPr lang="en-US" sz="1600" b="0" kern="0" dirty="0"/>
          </a:p>
        </p:txBody>
      </p:sp>
      <p:sp>
        <p:nvSpPr>
          <p:cNvPr id="9" name="Title 1"/>
          <p:cNvSpPr txBox="1">
            <a:spLocks/>
          </p:cNvSpPr>
          <p:nvPr/>
        </p:nvSpPr>
        <p:spPr>
          <a:xfrm>
            <a:off x="457200" y="704672"/>
            <a:ext cx="8229600" cy="563562"/>
          </a:xfrm>
          <a:prstGeom prst="rect">
            <a:avLst/>
          </a:prstGeom>
        </p:spPr>
        <p:txBody>
          <a:bodyPr>
            <a:no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Tx Sequence in multiple channels BW allocation</a:t>
            </a:r>
            <a:r>
              <a:rPr lang="en-US" sz="1800" kern="0" dirty="0" smtClean="0"/>
              <a:t/>
            </a:r>
            <a:br>
              <a:rPr lang="en-US" sz="1800" kern="0" dirty="0" smtClean="0"/>
            </a:br>
            <a:r>
              <a:rPr lang="en-US" sz="1800" kern="0" dirty="0" smtClean="0"/>
              <a:t> </a:t>
            </a:r>
            <a:endParaRPr lang="en-US" sz="1800" kern="0" dirty="0"/>
          </a:p>
        </p:txBody>
      </p:sp>
    </p:spTree>
    <p:extLst>
      <p:ext uri="{BB962C8B-B14F-4D97-AF65-F5344CB8AC3E}">
        <p14:creationId xmlns:p14="http://schemas.microsoft.com/office/powerpoint/2010/main" val="1386517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5" name="Title 1"/>
          <p:cNvSpPr txBox="1">
            <a:spLocks/>
          </p:cNvSpPr>
          <p:nvPr/>
        </p:nvSpPr>
        <p:spPr>
          <a:xfrm>
            <a:off x="457200" y="85407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No use of primary channel</a:t>
            </a:r>
            <a:endParaRPr lang="en-US" kern="0" dirty="0"/>
          </a:p>
        </p:txBody>
      </p:sp>
      <p:sp>
        <p:nvSpPr>
          <p:cNvPr id="6" name="Content Placeholder 2"/>
          <p:cNvSpPr txBox="1">
            <a:spLocks/>
          </p:cNvSpPr>
          <p:nvPr/>
        </p:nvSpPr>
        <p:spPr>
          <a:xfrm>
            <a:off x="457200" y="1844824"/>
            <a:ext cx="8229600" cy="452596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kern="0" dirty="0" smtClean="0"/>
              <a:t>Introduces substantial complication in CBAP with multiple accesses (CBAP only=1, both AID = broadcast) </a:t>
            </a:r>
          </a:p>
          <a:p>
            <a:pPr>
              <a:buFont typeface="Arial" panose="020B0604020202020204" pitchFamily="34" charset="0"/>
              <a:buChar char="•"/>
            </a:pPr>
            <a:r>
              <a:rPr lang="en-US" b="0" kern="0" dirty="0" smtClean="0"/>
              <a:t>Since full carrier sense is required on primary channel only, this approach can cause excessive unfairness and interferences even in the same BSS as not all STAs in the BSS may be aware of such access when trying to access the channel   </a:t>
            </a:r>
          </a:p>
        </p:txBody>
      </p:sp>
    </p:spTree>
    <p:extLst>
      <p:ext uri="{BB962C8B-B14F-4D97-AF65-F5344CB8AC3E}">
        <p14:creationId xmlns:p14="http://schemas.microsoft.com/office/powerpoint/2010/main" val="682395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smtClean="0"/>
              <a:t>Straw polls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b="0" dirty="0"/>
              <a:t>Do you agree to insert the following sentence in section 3.1.2 of the SFD "A TXOP responder shall be able to receive a frame sent on a channel that does not include all secondary channel(s</a:t>
            </a:r>
            <a:r>
              <a:rPr lang="en-US" b="0" dirty="0" smtClean="0"/>
              <a:t>)“</a:t>
            </a:r>
          </a:p>
          <a:p>
            <a:pPr>
              <a:buFont typeface="Arial" panose="020B0604020202020204" pitchFamily="34" charset="0"/>
              <a:buChar char="•"/>
            </a:pPr>
            <a:r>
              <a:rPr lang="en-US" b="0" dirty="0"/>
              <a:t>Do you agree to insert the following sentence in section 3.1.2 of the SFD "Multiple channel access in the DTI shall include the primary channel if the CBAP Only subfield in the DMG Parameters field is set to 1" </a:t>
            </a:r>
            <a:endParaRPr lang="en-US" b="0" dirty="0" smtClean="0"/>
          </a:p>
          <a:p>
            <a:pPr>
              <a:buFont typeface="Arial" panose="020B0604020202020204" pitchFamily="34" charset="0"/>
              <a:buChar char="•"/>
            </a:pPr>
            <a:r>
              <a:rPr lang="en-US" b="0" dirty="0"/>
              <a:t>Do you agree to insert the following sentence in section 3.1.2 of the SFD "Multiple channel access in the DTI shall include the primary channel if both source and destination AID fields of an allocated CBAP are equal to broadcast" </a:t>
            </a:r>
            <a:endParaRPr lang="en-US" b="0" dirty="0" smtClean="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smtClean="0"/>
              <a:t>Solomon Trainin, Intel et al</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smtClean="0"/>
              <a:t>September 2016</a:t>
            </a:r>
            <a:endParaRPr lang="en-GB" dirty="0"/>
          </a:p>
        </p:txBody>
      </p:sp>
    </p:spTree>
    <p:extLst>
      <p:ext uri="{BB962C8B-B14F-4D97-AF65-F5344CB8AC3E}">
        <p14:creationId xmlns:p14="http://schemas.microsoft.com/office/powerpoint/2010/main" val="2788036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smtClean="0"/>
              <a:t>Straw polls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Do you agree to insert the following sentence in section 3.1.2 of the SFD "At least CCA of energy detection shall be performed on each non-primary </a:t>
            </a:r>
            <a:r>
              <a:rPr lang="en-US" b="0" dirty="0" smtClean="0"/>
              <a:t>channel“</a:t>
            </a:r>
          </a:p>
          <a:p>
            <a:pPr>
              <a:buFont typeface="Arial" panose="020B0604020202020204" pitchFamily="34" charset="0"/>
              <a:buChar char="•"/>
            </a:pPr>
            <a:r>
              <a:rPr lang="en-US" b="0" dirty="0"/>
              <a:t>Do you agree to insert the following sentence in section 3.1.2 of the SFD "A TXOP initiator shall not use a secondary channel if CCA of the channel is busy and may use the channel otherwise"</a:t>
            </a:r>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smtClean="0"/>
              <a:t>Solomon Trainin, Intel et al</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smtClean="0"/>
              <a:t>September 2016</a:t>
            </a:r>
            <a:endParaRPr lang="en-GB" dirty="0"/>
          </a:p>
        </p:txBody>
      </p:sp>
    </p:spTree>
    <p:extLst>
      <p:ext uri="{BB962C8B-B14F-4D97-AF65-F5344CB8AC3E}">
        <p14:creationId xmlns:p14="http://schemas.microsoft.com/office/powerpoint/2010/main" val="431292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TotalTime>
  <Words>568</Words>
  <Application>Microsoft Office PowerPoint</Application>
  <PresentationFormat>On-screen Show (4:3)</PresentationFormat>
  <Paragraphs>76</Paragraphs>
  <Slides>10</Slides>
  <Notes>3</Notes>
  <HiddenSlides>0</HiddenSlides>
  <MMClips>0</MMClips>
  <ScaleCrop>false</ScaleCrop>
  <HeadingPairs>
    <vt:vector size="8" baseType="variant">
      <vt:variant>
        <vt:lpstr>Fonts Used</vt:lpstr>
      </vt:variant>
      <vt:variant>
        <vt:i4>6</vt:i4>
      </vt:variant>
      <vt:variant>
        <vt:lpstr>Theme</vt:lpstr>
      </vt:variant>
      <vt:variant>
        <vt:i4>6</vt:i4>
      </vt:variant>
      <vt:variant>
        <vt:lpstr>Embedded OLE Servers</vt:lpstr>
      </vt:variant>
      <vt:variant>
        <vt:i4>1</vt:i4>
      </vt:variant>
      <vt:variant>
        <vt:lpstr>Slide Titles</vt:lpstr>
      </vt:variant>
      <vt:variant>
        <vt:i4>10</vt:i4>
      </vt:variant>
    </vt:vector>
  </HeadingPairs>
  <TitlesOfParts>
    <vt:vector size="23" baseType="lpstr">
      <vt:lpstr>Arial Unicode MS</vt:lpstr>
      <vt:lpstr>MS Gothic</vt:lpstr>
      <vt:lpstr>Arial</vt:lpstr>
      <vt:lpstr>Calibri</vt:lpstr>
      <vt:lpstr>Calibri Light</vt:lpstr>
      <vt:lpstr>Times New Roman</vt:lpstr>
      <vt:lpstr>Office Theme</vt:lpstr>
      <vt:lpstr>4_Custom Design</vt:lpstr>
      <vt:lpstr>3_Custom Design</vt:lpstr>
      <vt:lpstr>2_Custom Design</vt:lpstr>
      <vt:lpstr>1_Custom Design</vt:lpstr>
      <vt:lpstr>Custom Design</vt:lpstr>
      <vt:lpstr>Document</vt:lpstr>
      <vt:lpstr>EDMG link access of bonded channels</vt:lpstr>
      <vt:lpstr>Abstract</vt:lpstr>
      <vt:lpstr>PowerPoint Presentation</vt:lpstr>
      <vt:lpstr>PowerPoint Presentation</vt:lpstr>
      <vt:lpstr>PowerPoint Presentation</vt:lpstr>
      <vt:lpstr>PowerPoint Presentation</vt:lpstr>
      <vt:lpstr>PowerPoint Presentation</vt:lpstr>
      <vt:lpstr>Straw polls</vt:lpstr>
      <vt:lpstr>Straw polls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EDMG link access of bonded channels </dc:title>
  <dc:creator>Trainin, Solomon</dc:creator>
  <cp:lastModifiedBy>Trainin, Solomon 33</cp:lastModifiedBy>
  <cp:revision>38</cp:revision>
  <cp:lastPrinted>1601-01-01T00:00:00Z</cp:lastPrinted>
  <dcterms:created xsi:type="dcterms:W3CDTF">2016-09-11T14:22:53Z</dcterms:created>
  <dcterms:modified xsi:type="dcterms:W3CDTF">2016-09-11T21:02:47Z</dcterms:modified>
</cp:coreProperties>
</file>