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6" r:id="rId2"/>
    <p:sldMasterId id="2147483684" r:id="rId3"/>
    <p:sldMasterId id="2147483672" r:id="rId4"/>
    <p:sldMasterId id="2147483660" r:id="rId5"/>
  </p:sldMasterIdLst>
  <p:notesMasterIdLst>
    <p:notesMasterId r:id="rId17"/>
  </p:notesMasterIdLst>
  <p:handoutMasterIdLst>
    <p:handoutMasterId r:id="rId18"/>
  </p:handoutMasterIdLst>
  <p:sldIdLst>
    <p:sldId id="256" r:id="rId6"/>
    <p:sldId id="257" r:id="rId7"/>
    <p:sldId id="26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241" autoAdjust="0"/>
  </p:normalViewPr>
  <p:slideViewPr>
    <p:cSldViewPr>
      <p:cViewPr varScale="1">
        <p:scale>
          <a:sx n="46" d="100"/>
          <a:sy n="46" d="100"/>
        </p:scale>
        <p:origin x="1351" y="45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113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8" d="100"/>
          <a:sy n="38" d="100"/>
        </p:scale>
        <p:origin x="2355" y="45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802.11-16/1212r0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802.11-16/1212r0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Solomon Trainin, Intel et 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802.11-16/1212r0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802.11-16/1212r0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802.11-16/1212r0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Solomon Trainin, Intel et 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80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802.11-16/1212r0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48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0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84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11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45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08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86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30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012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2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7D08E62C-CDED-493F-B5D4-4E4BB3953780}" type="datetime1">
              <a:rPr lang="en-US" smtClean="0"/>
              <a:t>9/14/2016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192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657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570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266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9138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6567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727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348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998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3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311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9122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386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672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22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065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33732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751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7989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02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79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092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4161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785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699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275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0675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0638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071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7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6601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2981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5557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002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802.11-16/1212r1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C2D4B-F1A5-4AD1-A5C6-63E64309320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7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3EE38-C1EC-47C4-AE7C-972C591DCAF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3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B96CC-439E-488D-A994-0EE6BFCCD1A6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9CE83-60CE-43EF-ACE1-9413FEA7B8B5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04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9/14/2016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9094" y="764703"/>
            <a:ext cx="7772400" cy="662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EDMG Block Acknowledgement frame format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7084" y="173364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2016-09-11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502707"/>
              </p:ext>
            </p:extLst>
          </p:nvPr>
        </p:nvGraphicFramePr>
        <p:xfrm>
          <a:off x="674688" y="2797175"/>
          <a:ext cx="7750175" cy="239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Document" r:id="rId4" imgW="8248712" imgH="2553940" progId="Word.Document.8">
                  <p:embed/>
                </p:oleObj>
              </mc:Choice>
              <mc:Fallback>
                <p:oleObj name="Document" r:id="rId4" imgW="8248712" imgH="25539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688" y="2797175"/>
                        <a:ext cx="7750175" cy="2395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55576" y="241242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Do you agree to insert the following in section 2.2.1 of the SFD: “EDMG BA format is as defined in &lt;slide </a:t>
            </a:r>
            <a:r>
              <a:rPr lang="en-US" b="0" dirty="0" smtClean="0"/>
              <a:t>5&gt; </a:t>
            </a:r>
            <a:r>
              <a:rPr lang="en-US" b="0" dirty="0"/>
              <a:t>and  &lt;slide </a:t>
            </a:r>
            <a:r>
              <a:rPr lang="en-US" b="0" dirty="0" smtClean="0"/>
              <a:t>6&gt;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AAEE2FA9-3642-443C-BB5C-29BF6CDC5D00}" type="datetime1">
              <a:rPr lang="en-US" smtClean="0"/>
              <a:t>9/14/2016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431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fld id="{A9B84D14-13D7-4AD5-9E21-57D5977583E9}" type="datetime1">
              <a:rPr lang="en-US" smtClean="0"/>
              <a:t>9/14/2016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0" indent="0"/>
            <a:r>
              <a:rPr lang="en-US" dirty="0" smtClean="0"/>
              <a:t> </a:t>
            </a:r>
            <a:endParaRPr lang="en-US" dirty="0"/>
          </a:p>
          <a:p>
            <a:pPr marL="514350" indent="-514350">
              <a:buFont typeface="Times New Roman" pitchFamily="16" charset="0"/>
              <a:buAutoNum type="arabicPeriod"/>
            </a:pPr>
            <a:r>
              <a:rPr lang="en-US" dirty="0"/>
              <a:t>11-16-0616-02-00ax-blockack-generation-and-selection-rules</a:t>
            </a:r>
          </a:p>
          <a:p>
            <a:pPr marL="514350" indent="-514350">
              <a:buFont typeface="Times New Roman" pitchFamily="16" charset="0"/>
              <a:buAutoNum type="arabicPeriod"/>
            </a:pPr>
            <a:r>
              <a:rPr lang="en-US" dirty="0"/>
              <a:t>11-16-0308-00-00ay BA performance for high EDMG PHY rates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fld id="{96A09760-C6FF-4F16-BF67-E4D0738B1726}" type="datetime1">
              <a:rPr lang="en-US" smtClean="0"/>
              <a:t>9/14/2016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r>
              <a:rPr lang="en-US" b="0" dirty="0" smtClean="0"/>
              <a:t>EDMG BA format</a:t>
            </a:r>
            <a:endParaRPr lang="en-US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25422" y="836712"/>
            <a:ext cx="8229600" cy="648072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Purpose and definitions</a:t>
            </a:r>
            <a:endParaRPr lang="en-US" kern="0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94506" y="1715071"/>
            <a:ext cx="8229600" cy="370527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The purpose of this presentation is to provide more details to NG60 BA frame format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Adopt smart idea presented in </a:t>
            </a:r>
            <a:r>
              <a:rPr lang="en-US" kern="0" dirty="0" err="1" smtClean="0"/>
              <a:t>TGax</a:t>
            </a:r>
            <a:r>
              <a:rPr lang="en-US" kern="0" dirty="0" smtClean="0"/>
              <a:t> to have few sizes of bitmap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Unify BA frame format to support Flow control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Support “The size of the Block Ack window bitmap for EDMG STAs shall be 1024 bits.”</a:t>
            </a:r>
          </a:p>
          <a:p>
            <a:endParaRPr lang="en-US" kern="0" dirty="0" smtClean="0"/>
          </a:p>
          <a:p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6562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12738" y="711161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Extended compressed BA variant</a:t>
            </a:r>
            <a:endParaRPr lang="en-US" kern="0" dirty="0"/>
          </a:p>
        </p:txBody>
      </p:sp>
      <p:pic>
        <p:nvPicPr>
          <p:cNvPr id="6" name="Content Placeholder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35" y="1628800"/>
            <a:ext cx="7603299" cy="3288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54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94506" y="691113"/>
            <a:ext cx="8229600" cy="81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Extended compressed BA Format</a:t>
            </a:r>
            <a:endParaRPr lang="en-US" kern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417638"/>
            <a:ext cx="5422951" cy="1235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149" y="2772251"/>
            <a:ext cx="5191201" cy="1200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0201" y="4626440"/>
            <a:ext cx="5145998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4419600"/>
            <a:ext cx="5422951" cy="829400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5486400" y="4419600"/>
            <a:ext cx="1610140" cy="1437409"/>
          </a:xfrm>
          <a:prstGeom prst="ellipse">
            <a:avLst/>
          </a:prstGeom>
          <a:noFill/>
          <a:ln w="31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575351" y="3599690"/>
            <a:ext cx="3263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definition of the subfield is presented in next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4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94506" y="798423"/>
            <a:ext cx="8229600" cy="63976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3600" kern="0" dirty="0" smtClean="0"/>
              <a:t>EDMG BA Information filed  </a:t>
            </a:r>
            <a:endParaRPr lang="en-US" sz="36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305776"/>
              </p:ext>
            </p:extLst>
          </p:nvPr>
        </p:nvGraphicFramePr>
        <p:xfrm>
          <a:off x="769938" y="1579344"/>
          <a:ext cx="7772400" cy="1010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38200"/>
                <a:gridCol w="3733800"/>
                <a:gridCol w="1257300"/>
                <a:gridCol w="19431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Block Ack starting</a:t>
                      </a:r>
                      <a:r>
                        <a:rPr lang="en-US" baseline="0" dirty="0" smtClean="0"/>
                        <a:t> Sequence  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Ack Bitmap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RBUFCAP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Octets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 </a:t>
                      </a:r>
                      <a:r>
                        <a:rPr lang="en-US" baseline="-25000" dirty="0" smtClean="0"/>
                        <a:t>i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57399" y="2515463"/>
            <a:ext cx="3375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BA information field 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602063"/>
              </p:ext>
            </p:extLst>
          </p:nvPr>
        </p:nvGraphicFramePr>
        <p:xfrm>
          <a:off x="946200" y="3107571"/>
          <a:ext cx="4724400" cy="135029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54924"/>
                <a:gridCol w="2769476"/>
              </a:tblGrid>
              <a:tr h="221744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B0                     B3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B4                                 B15</a:t>
                      </a:r>
                      <a:endParaRPr lang="en-US" dirty="0"/>
                    </a:p>
                  </a:txBody>
                  <a:tcPr/>
                </a:tc>
              </a:tr>
              <a:tr h="6136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Reserved (0)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Starting</a:t>
                      </a:r>
                      <a:r>
                        <a:rPr lang="en-US" baseline="0" dirty="0" smtClean="0"/>
                        <a:t> Sequence Number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58258" y="4591437"/>
            <a:ext cx="49002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Block Ack Starting Sequence Control subfield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966121"/>
              </p:ext>
            </p:extLst>
          </p:nvPr>
        </p:nvGraphicFramePr>
        <p:xfrm>
          <a:off x="6446387" y="2915573"/>
          <a:ext cx="2057400" cy="3042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Bitmap</a:t>
                      </a:r>
                      <a:r>
                        <a:rPr lang="en-US" baseline="0" dirty="0" smtClean="0"/>
                        <a:t> size index</a:t>
                      </a:r>
                    </a:p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 </a:t>
                      </a:r>
                      <a:r>
                        <a:rPr lang="en-US" baseline="-25000" dirty="0" smtClean="0"/>
                        <a:t>i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52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835886"/>
            <a:ext cx="8229600" cy="648898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Relevant rules</a:t>
            </a:r>
            <a:endParaRPr lang="en-US" kern="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857517"/>
            <a:ext cx="8229600" cy="399330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 smtClean="0"/>
              <a:t>BA Bitmap length is negotiated during BA setup (for each TID)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The size of the Block Ack window bitmap for EDMG STAs shall be one of 64, 128, 256, 512 or 1024 bits. </a:t>
            </a:r>
            <a:r>
              <a:rPr lang="en-US" sz="2200" b="0" dirty="0" smtClean="0"/>
              <a:t>The </a:t>
            </a:r>
            <a:r>
              <a:rPr lang="en-US" sz="2200" b="0" dirty="0"/>
              <a:t>size of the Block Ack bitmap for a TID shall be the smallest size that is greater than the minimum </a:t>
            </a:r>
            <a:r>
              <a:rPr lang="en-US" sz="2200" b="0" dirty="0" smtClean="0"/>
              <a:t>between </a:t>
            </a:r>
            <a:r>
              <a:rPr lang="en-US" sz="2200" b="0" dirty="0"/>
              <a:t>the value of the Buffer Size field in the ADDBA Request and Response frames that set up the b</a:t>
            </a:r>
            <a:r>
              <a:rPr lang="en-US" sz="2200" b="0" dirty="0" smtClean="0"/>
              <a:t>lock </a:t>
            </a:r>
            <a:r>
              <a:rPr lang="en-US" sz="2200" b="0" dirty="0"/>
              <a:t>ack agreement for the TID. </a:t>
            </a:r>
            <a:endParaRPr lang="en-US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16976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556792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Do you agree to change the following sentence in section 2.2.1 of the SFD: “The length size of the Block Ack window bitmap for EDMG STAs shall be one of 64, 128, 256, 512 or 1024 bits. 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783B5ECC-8B3B-453D-83D1-6E64662EECB7}" type="datetime1">
              <a:rPr lang="en-US" smtClean="0"/>
              <a:t>9/14/2016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612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556792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Do </a:t>
            </a:r>
            <a:r>
              <a:rPr lang="en-US" b="0" dirty="0"/>
              <a:t>you agree to insert the following sentence in section 3 of the SFD: “The length of the Block Ack bitmap is determined as a result of the Buffer Size negotiation in the ADDBA Request/Response frame exchange as specified in &lt;slide </a:t>
            </a:r>
            <a:r>
              <a:rPr lang="en-US" b="0" dirty="0" smtClean="0"/>
              <a:t>7&gt;”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1C078037-12F8-4702-BDF0-46A1D063E4CE}" type="datetime1">
              <a:rPr lang="en-US" smtClean="0"/>
              <a:t>9/14/2016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480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308</TotalTime>
  <Words>525</Words>
  <Application>Microsoft Office PowerPoint</Application>
  <PresentationFormat>On-screen Show (4:3)</PresentationFormat>
  <Paragraphs>104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 Unicode MS</vt:lpstr>
      <vt:lpstr>MS Gothic</vt:lpstr>
      <vt:lpstr>Arial</vt:lpstr>
      <vt:lpstr>Calibri</vt:lpstr>
      <vt:lpstr>Calibri Light</vt:lpstr>
      <vt:lpstr>Times New Roman</vt:lpstr>
      <vt:lpstr>Office Theme</vt:lpstr>
      <vt:lpstr>3_Custom Design</vt:lpstr>
      <vt:lpstr>2_Custom Design</vt:lpstr>
      <vt:lpstr>1_Custom Design</vt:lpstr>
      <vt:lpstr>Custom Design</vt:lpstr>
      <vt:lpstr>Document</vt:lpstr>
      <vt:lpstr>EDMG Block Acknowledgement frame format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Straw Polls</vt:lpstr>
      <vt:lpstr>Straw Polls</vt:lpstr>
      <vt:lpstr>Straw Polls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EDMG Block Acknowledgement frame format</dc:title>
  <dc:creator>Trainin, Solomon</dc:creator>
  <cp:lastModifiedBy>Trainin, Solomon 33</cp:lastModifiedBy>
  <cp:revision>43</cp:revision>
  <cp:lastPrinted>1601-01-01T00:00:00Z</cp:lastPrinted>
  <dcterms:created xsi:type="dcterms:W3CDTF">2016-09-11T14:22:53Z</dcterms:created>
  <dcterms:modified xsi:type="dcterms:W3CDTF">2016-09-14T07:30:31Z</dcterms:modified>
</cp:coreProperties>
</file>