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2" r:id="rId4"/>
    <p:sldId id="263" r:id="rId5"/>
    <p:sldId id="264" r:id="rId6"/>
    <p:sldId id="265" r:id="rId7"/>
    <p:sldId id="258" r:id="rId8"/>
    <p:sldId id="26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6709" autoAdjust="0"/>
  </p:normalViewPr>
  <p:slideViewPr>
    <p:cSldViewPr>
      <p:cViewPr varScale="1">
        <p:scale>
          <a:sx n="147" d="100"/>
          <a:sy n="147" d="100"/>
        </p:scale>
        <p:origin x="520" y="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802.11-16/1181r1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CW value after UL MU procedure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2016-09-13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589053"/>
              </p:ext>
            </p:extLst>
          </p:nvPr>
        </p:nvGraphicFramePr>
        <p:xfrm>
          <a:off x="517525" y="2286000"/>
          <a:ext cx="809307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9307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UL MU EDCA backoff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 resumes its EDCAF after UL MU procedure regardless of success or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800" y="3211260"/>
            <a:ext cx="7576716" cy="24275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400" y="3056718"/>
            <a:ext cx="2369112" cy="21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0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/>
          <p:cNvSpPr/>
          <p:nvPr/>
        </p:nvSpPr>
        <p:spPr>
          <a:xfrm>
            <a:off x="5791199" y="6100872"/>
            <a:ext cx="990599" cy="30480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EDCA rules after UL 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>
            <a:normAutofit/>
          </a:bodyPr>
          <a:lstStyle/>
          <a:p>
            <a:r>
              <a:rPr lang="en-US" dirty="0"/>
              <a:t>After UL MU, STA could use the remaining BO timer for SU transmission as usual</a:t>
            </a:r>
            <a:endParaRPr lang="en-US" altLang="ko-KR" dirty="0"/>
          </a:p>
          <a:p>
            <a:pPr lvl="1"/>
            <a:r>
              <a:rPr lang="en-US" altLang="ko-KR" dirty="0"/>
              <a:t>The BO timer will decrease as soon as the channel gets idle</a:t>
            </a:r>
          </a:p>
          <a:p>
            <a:pPr lvl="1"/>
            <a:r>
              <a:rPr lang="en-US" altLang="ko-KR" dirty="0"/>
              <a:t>The value of BO timer and CW of the corresponding AC will follow the general EDCA rules</a:t>
            </a:r>
          </a:p>
          <a:p>
            <a:pPr lvl="2"/>
            <a:r>
              <a:rPr lang="en-US" altLang="ko-KR" dirty="0"/>
              <a:t>The CW and BO timer will be reconfigured depending on the result of SU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7" name="Rectangle: Rounded Corners 6"/>
          <p:cNvSpPr/>
          <p:nvPr/>
        </p:nvSpPr>
        <p:spPr>
          <a:xfrm>
            <a:off x="3430488" y="4755171"/>
            <a:ext cx="421161" cy="45719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6109156"/>
            <a:ext cx="3048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0" y="6109156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BE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67200" y="6109156"/>
            <a:ext cx="4572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VI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00599" y="6109156"/>
            <a:ext cx="381001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M-BA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94673" y="6238394"/>
            <a:ext cx="228600" cy="21544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10200" y="6261554"/>
            <a:ext cx="152400" cy="152402"/>
            <a:chOff x="4572000" y="4190998"/>
            <a:chExt cx="152400" cy="15240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486400" y="6261554"/>
            <a:ext cx="152400" cy="152402"/>
            <a:chOff x="4572000" y="4190998"/>
            <a:chExt cx="152400" cy="15240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562600" y="6261554"/>
            <a:ext cx="152400" cy="152402"/>
            <a:chOff x="4572000" y="4190998"/>
            <a:chExt cx="152400" cy="152402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638800" y="6261554"/>
            <a:ext cx="152400" cy="152402"/>
            <a:chOff x="4572000" y="4190998"/>
            <a:chExt cx="152400" cy="152402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429000" y="4348273"/>
            <a:ext cx="432048" cy="864096"/>
            <a:chOff x="827584" y="1628800"/>
            <a:chExt cx="432048" cy="864096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3429000" y="5288570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9000" y="5288570"/>
            <a:ext cx="43204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048000" y="6261554"/>
            <a:ext cx="152400" cy="152402"/>
            <a:chOff x="4572000" y="4190998"/>
            <a:chExt cx="152400" cy="152402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124200" y="6261554"/>
            <a:ext cx="152400" cy="152402"/>
            <a:chOff x="4572000" y="4190998"/>
            <a:chExt cx="152400" cy="152402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00400" y="6261554"/>
            <a:ext cx="152400" cy="152402"/>
            <a:chOff x="4572000" y="4190998"/>
            <a:chExt cx="152400" cy="15240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3276600" y="6261554"/>
            <a:ext cx="152400" cy="152402"/>
            <a:chOff x="4572000" y="4190998"/>
            <a:chExt cx="152400" cy="152402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048000" y="5728156"/>
            <a:ext cx="152400" cy="152402"/>
            <a:chOff x="4572000" y="4190998"/>
            <a:chExt cx="152400" cy="152402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3124200" y="5728156"/>
            <a:ext cx="152400" cy="152402"/>
            <a:chOff x="4572000" y="4190998"/>
            <a:chExt cx="152400" cy="152402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3200400" y="5728156"/>
            <a:ext cx="152400" cy="152402"/>
            <a:chOff x="4572000" y="4190998"/>
            <a:chExt cx="152400" cy="152402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3276600" y="5728156"/>
            <a:ext cx="152400" cy="152402"/>
            <a:chOff x="4572000" y="4190998"/>
            <a:chExt cx="152400" cy="152402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3352800" y="5728156"/>
            <a:ext cx="152400" cy="152402"/>
            <a:chOff x="4572000" y="4190998"/>
            <a:chExt cx="152400" cy="15240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3429000" y="5728156"/>
            <a:ext cx="152400" cy="152402"/>
            <a:chOff x="4572000" y="4190998"/>
            <a:chExt cx="152400" cy="152402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3505200" y="5728156"/>
            <a:ext cx="152400" cy="152402"/>
            <a:chOff x="4572000" y="4190998"/>
            <a:chExt cx="152400" cy="152402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3581400" y="5728156"/>
            <a:ext cx="152400" cy="152402"/>
            <a:chOff x="4572000" y="4190998"/>
            <a:chExt cx="152400" cy="152402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tangle: Rounded Corners 100"/>
          <p:cNvSpPr/>
          <p:nvPr/>
        </p:nvSpPr>
        <p:spPr>
          <a:xfrm>
            <a:off x="3352800" y="5651956"/>
            <a:ext cx="381000" cy="304800"/>
          </a:xfrm>
          <a:prstGeom prst="round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2" name="Connector: Elbow 101"/>
          <p:cNvCxnSpPr>
            <a:stCxn id="101" idx="3"/>
          </p:cNvCxnSpPr>
          <p:nvPr/>
        </p:nvCxnSpPr>
        <p:spPr>
          <a:xfrm>
            <a:off x="3733800" y="5804356"/>
            <a:ext cx="1878855" cy="457200"/>
          </a:xfrm>
          <a:prstGeom prst="bentConnector3">
            <a:avLst>
              <a:gd name="adj1" fmla="val 99903"/>
            </a:avLst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5181600" y="4348273"/>
            <a:ext cx="432048" cy="864096"/>
            <a:chOff x="827584" y="1628800"/>
            <a:chExt cx="432048" cy="864096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/>
          <p:cNvSpPr txBox="1"/>
          <p:nvPr/>
        </p:nvSpPr>
        <p:spPr>
          <a:xfrm>
            <a:off x="5181600" y="4348273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181600" y="5032585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empty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343400" y="5209393"/>
            <a:ext cx="838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Resume EDCA after UL MU</a:t>
            </a:r>
          </a:p>
        </p:txBody>
      </p:sp>
      <p:cxnSp>
        <p:nvCxnSpPr>
          <p:cNvPr id="110" name="Straight Connector 109"/>
          <p:cNvCxnSpPr>
            <a:endCxn id="118" idx="1"/>
          </p:cNvCxnSpPr>
          <p:nvPr/>
        </p:nvCxnSpPr>
        <p:spPr>
          <a:xfrm flipV="1">
            <a:off x="3429000" y="4425217"/>
            <a:ext cx="0" cy="1986003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971800" y="6411220"/>
            <a:ext cx="3886199" cy="2736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07" idx="1"/>
          </p:cNvCxnSpPr>
          <p:nvPr/>
        </p:nvCxnSpPr>
        <p:spPr>
          <a:xfrm flipV="1">
            <a:off x="5181600" y="4425217"/>
            <a:ext cx="0" cy="1944061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181600" y="5288570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181600" y="5288571"/>
            <a:ext cx="43204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</p:txBody>
      </p:sp>
      <p:cxnSp>
        <p:nvCxnSpPr>
          <p:cNvPr id="115" name="Straight Connector 114"/>
          <p:cNvCxnSpPr/>
          <p:nvPr/>
        </p:nvCxnSpPr>
        <p:spPr>
          <a:xfrm flipV="1">
            <a:off x="5791199" y="5042356"/>
            <a:ext cx="1" cy="1368864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791200" y="5288570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791200" y="5288571"/>
            <a:ext cx="43204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29000" y="4348273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22" name="Rectangle: Rounded Corners 121"/>
          <p:cNvSpPr/>
          <p:nvPr/>
        </p:nvSpPr>
        <p:spPr>
          <a:xfrm>
            <a:off x="5187043" y="5058383"/>
            <a:ext cx="421161" cy="15101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9" name="Rectangle: Rounded Corners 118"/>
          <p:cNvSpPr/>
          <p:nvPr/>
        </p:nvSpPr>
        <p:spPr bwMode="auto">
          <a:xfrm>
            <a:off x="2819400" y="4191000"/>
            <a:ext cx="3657600" cy="186793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667000" y="4356556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819398" y="4873823"/>
            <a:ext cx="6096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EDCA queue[BE]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819400" y="5561112"/>
            <a:ext cx="60960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BO[BE]</a:t>
            </a:r>
          </a:p>
        </p:txBody>
      </p:sp>
      <p:cxnSp>
        <p:nvCxnSpPr>
          <p:cNvPr id="126" name="Connector: Elbow 125"/>
          <p:cNvCxnSpPr>
            <a:stCxn id="128" idx="3"/>
            <a:endCxn id="9" idx="0"/>
          </p:cNvCxnSpPr>
          <p:nvPr/>
        </p:nvCxnSpPr>
        <p:spPr bwMode="auto">
          <a:xfrm>
            <a:off x="3859855" y="5060462"/>
            <a:ext cx="178745" cy="104869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8" name="Rectangle: Rounded Corners 127"/>
          <p:cNvSpPr/>
          <p:nvPr/>
        </p:nvSpPr>
        <p:spPr>
          <a:xfrm>
            <a:off x="3438694" y="4907187"/>
            <a:ext cx="421161" cy="30655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31" name="Straight Arrow Connector 130"/>
          <p:cNvCxnSpPr/>
          <p:nvPr/>
        </p:nvCxnSpPr>
        <p:spPr bwMode="auto">
          <a:xfrm>
            <a:off x="3276600" y="5880558"/>
            <a:ext cx="0" cy="3809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7853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CW value after UL 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0783"/>
            <a:ext cx="8610600" cy="4314217"/>
          </a:xfrm>
        </p:spPr>
        <p:txBody>
          <a:bodyPr>
            <a:normAutofit/>
          </a:bodyPr>
          <a:lstStyle/>
          <a:p>
            <a:r>
              <a:rPr lang="en-US" sz="2000" dirty="0"/>
              <a:t>If every MSDUs of an AC are successfully transmitted in UL MU, EDCAF will resume for the empty queue</a:t>
            </a:r>
          </a:p>
          <a:p>
            <a:pPr lvl="1"/>
            <a:r>
              <a:rPr lang="en-US" altLang="ko-KR" sz="1800" dirty="0"/>
              <a:t>The BO timer will decrease as soon as the channel gets idle</a:t>
            </a:r>
          </a:p>
          <a:p>
            <a:pPr lvl="1"/>
            <a:r>
              <a:rPr lang="en-US" altLang="ko-KR" sz="1800" dirty="0"/>
              <a:t>The EDCAF will turn into idle state </a:t>
            </a:r>
          </a:p>
          <a:p>
            <a:pPr lvl="2"/>
            <a:r>
              <a:rPr lang="en-US" sz="1400" dirty="0"/>
              <a:t>Unless any additional MSDUs are </a:t>
            </a:r>
            <a:r>
              <a:rPr lang="en-US" sz="1400" dirty="0" err="1"/>
              <a:t>enqueued</a:t>
            </a:r>
            <a:r>
              <a:rPr lang="en-US" sz="1400" dirty="0"/>
              <a:t> before the BO timer reaches zero</a:t>
            </a:r>
          </a:p>
          <a:p>
            <a:r>
              <a:rPr lang="en-US" sz="2000" dirty="0"/>
              <a:t>The CW value may not be initialized appropriately after UL MU</a:t>
            </a:r>
          </a:p>
          <a:p>
            <a:pPr lvl="1"/>
            <a:r>
              <a:rPr lang="en-US" sz="1800" dirty="0"/>
              <a:t>No description exists for CW value</a:t>
            </a:r>
          </a:p>
          <a:p>
            <a:pPr lvl="1"/>
            <a:r>
              <a:rPr lang="en-US" sz="1800" dirty="0"/>
              <a:t>Such situation happens rarely in the existing 802.11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959480" y="6475413"/>
            <a:ext cx="3184520" cy="180975"/>
          </a:xfrm>
        </p:spPr>
        <p:txBody>
          <a:bodyPr/>
          <a:lstStyle/>
          <a:p>
            <a:r>
              <a:rPr lang="nl-NL">
                <a:solidFill>
                  <a:schemeClr val="tx1"/>
                </a:solidFill>
              </a:rPr>
              <a:t>Woojin Ahn et al., WILUS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131" name="Rectangle: Rounded Corners 130"/>
          <p:cNvSpPr/>
          <p:nvPr/>
        </p:nvSpPr>
        <p:spPr>
          <a:xfrm>
            <a:off x="2965351" y="4850191"/>
            <a:ext cx="421161" cy="331407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2963863" y="6078386"/>
            <a:ext cx="3048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3344863" y="6078386"/>
            <a:ext cx="457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BE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3802063" y="6078386"/>
            <a:ext cx="4572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VI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4335462" y="6078386"/>
            <a:ext cx="381001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M-BA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4716463" y="6230786"/>
            <a:ext cx="228600" cy="21544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4945063" y="6230784"/>
            <a:ext cx="152400" cy="152402"/>
            <a:chOff x="4572000" y="4190998"/>
            <a:chExt cx="152400" cy="152402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5021263" y="6230784"/>
            <a:ext cx="152400" cy="152402"/>
            <a:chOff x="4572000" y="4190998"/>
            <a:chExt cx="152400" cy="152402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5097463" y="6230784"/>
            <a:ext cx="152400" cy="152402"/>
            <a:chOff x="4572000" y="4190998"/>
            <a:chExt cx="152400" cy="152402"/>
          </a:xfrm>
        </p:grpSpPr>
        <p:cxnSp>
          <p:nvCxnSpPr>
            <p:cNvPr id="150" name="Straight Connector 149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/>
          <p:cNvGrpSpPr/>
          <p:nvPr/>
        </p:nvGrpSpPr>
        <p:grpSpPr>
          <a:xfrm>
            <a:off x="5173663" y="6230784"/>
            <a:ext cx="152400" cy="152402"/>
            <a:chOff x="4572000" y="4190998"/>
            <a:chExt cx="152400" cy="152402"/>
          </a:xfrm>
        </p:grpSpPr>
        <p:cxnSp>
          <p:nvCxnSpPr>
            <p:cNvPr id="155" name="Straight Connector 154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2963863" y="4317503"/>
            <a:ext cx="432048" cy="864096"/>
            <a:chOff x="827584" y="1628800"/>
            <a:chExt cx="432048" cy="864096"/>
          </a:xfrm>
        </p:grpSpPr>
        <p:cxnSp>
          <p:nvCxnSpPr>
            <p:cNvPr id="160" name="Straight Connector 159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Rectangle 162"/>
          <p:cNvSpPr/>
          <p:nvPr/>
        </p:nvSpPr>
        <p:spPr>
          <a:xfrm>
            <a:off x="2963863" y="5257800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963863" y="5257801"/>
            <a:ext cx="43204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CW[BE]:127</a:t>
            </a:r>
          </a:p>
        </p:txBody>
      </p:sp>
      <p:grpSp>
        <p:nvGrpSpPr>
          <p:cNvPr id="166" name="Group 165"/>
          <p:cNvGrpSpPr/>
          <p:nvPr/>
        </p:nvGrpSpPr>
        <p:grpSpPr>
          <a:xfrm>
            <a:off x="2582863" y="6230784"/>
            <a:ext cx="152400" cy="152402"/>
            <a:chOff x="4572000" y="4190998"/>
            <a:chExt cx="152400" cy="152402"/>
          </a:xfrm>
        </p:grpSpPr>
        <p:cxnSp>
          <p:nvCxnSpPr>
            <p:cNvPr id="167" name="Straight Connector 16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2659063" y="6230784"/>
            <a:ext cx="152400" cy="152402"/>
            <a:chOff x="4572000" y="4190998"/>
            <a:chExt cx="152400" cy="152402"/>
          </a:xfrm>
        </p:grpSpPr>
        <p:cxnSp>
          <p:nvCxnSpPr>
            <p:cNvPr id="172" name="Straight Connector 17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/>
          <p:cNvGrpSpPr/>
          <p:nvPr/>
        </p:nvGrpSpPr>
        <p:grpSpPr>
          <a:xfrm>
            <a:off x="2735263" y="6230784"/>
            <a:ext cx="152400" cy="152402"/>
            <a:chOff x="4572000" y="4190998"/>
            <a:chExt cx="152400" cy="152402"/>
          </a:xfrm>
        </p:grpSpPr>
        <p:cxnSp>
          <p:nvCxnSpPr>
            <p:cNvPr id="177" name="Straight Connector 17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oup 180"/>
          <p:cNvGrpSpPr/>
          <p:nvPr/>
        </p:nvGrpSpPr>
        <p:grpSpPr>
          <a:xfrm>
            <a:off x="2811463" y="6230784"/>
            <a:ext cx="152400" cy="152402"/>
            <a:chOff x="4572000" y="4190998"/>
            <a:chExt cx="152400" cy="152402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2582863" y="5697386"/>
            <a:ext cx="152400" cy="152402"/>
            <a:chOff x="4572000" y="4190998"/>
            <a:chExt cx="152400" cy="152402"/>
          </a:xfrm>
        </p:grpSpPr>
        <p:cxnSp>
          <p:nvCxnSpPr>
            <p:cNvPr id="187" name="Straight Connector 18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190"/>
          <p:cNvGrpSpPr/>
          <p:nvPr/>
        </p:nvGrpSpPr>
        <p:grpSpPr>
          <a:xfrm>
            <a:off x="2659063" y="5697386"/>
            <a:ext cx="152400" cy="152402"/>
            <a:chOff x="4572000" y="4190998"/>
            <a:chExt cx="152400" cy="152402"/>
          </a:xfrm>
        </p:grpSpPr>
        <p:cxnSp>
          <p:nvCxnSpPr>
            <p:cNvPr id="192" name="Straight Connector 19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/>
          <p:cNvGrpSpPr/>
          <p:nvPr/>
        </p:nvGrpSpPr>
        <p:grpSpPr>
          <a:xfrm>
            <a:off x="2735263" y="5697386"/>
            <a:ext cx="152400" cy="152402"/>
            <a:chOff x="4572000" y="4190998"/>
            <a:chExt cx="152400" cy="152402"/>
          </a:xfrm>
        </p:grpSpPr>
        <p:cxnSp>
          <p:nvCxnSpPr>
            <p:cNvPr id="197" name="Straight Connector 19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2811463" y="5697386"/>
            <a:ext cx="152400" cy="152402"/>
            <a:chOff x="4572000" y="4190998"/>
            <a:chExt cx="152400" cy="152402"/>
          </a:xfrm>
        </p:grpSpPr>
        <p:cxnSp>
          <p:nvCxnSpPr>
            <p:cNvPr id="202" name="Straight Connector 20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2887663" y="5697386"/>
            <a:ext cx="152400" cy="152402"/>
            <a:chOff x="4572000" y="4190998"/>
            <a:chExt cx="152400" cy="152402"/>
          </a:xfrm>
        </p:grpSpPr>
        <p:cxnSp>
          <p:nvCxnSpPr>
            <p:cNvPr id="207" name="Straight Connector 20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210"/>
          <p:cNvGrpSpPr/>
          <p:nvPr/>
        </p:nvGrpSpPr>
        <p:grpSpPr>
          <a:xfrm>
            <a:off x="2963863" y="5697386"/>
            <a:ext cx="152400" cy="152402"/>
            <a:chOff x="4572000" y="4190998"/>
            <a:chExt cx="152400" cy="152402"/>
          </a:xfrm>
        </p:grpSpPr>
        <p:cxnSp>
          <p:nvCxnSpPr>
            <p:cNvPr id="212" name="Straight Connector 21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oup 215"/>
          <p:cNvGrpSpPr/>
          <p:nvPr/>
        </p:nvGrpSpPr>
        <p:grpSpPr>
          <a:xfrm>
            <a:off x="3040063" y="5697386"/>
            <a:ext cx="152400" cy="152402"/>
            <a:chOff x="4572000" y="4190998"/>
            <a:chExt cx="152400" cy="152402"/>
          </a:xfrm>
        </p:grpSpPr>
        <p:cxnSp>
          <p:nvCxnSpPr>
            <p:cNvPr id="217" name="Straight Connector 21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/>
          <p:cNvGrpSpPr/>
          <p:nvPr/>
        </p:nvGrpSpPr>
        <p:grpSpPr>
          <a:xfrm>
            <a:off x="3116263" y="5697386"/>
            <a:ext cx="152400" cy="152402"/>
            <a:chOff x="4572000" y="4190998"/>
            <a:chExt cx="152400" cy="152402"/>
          </a:xfrm>
        </p:grpSpPr>
        <p:cxnSp>
          <p:nvCxnSpPr>
            <p:cNvPr id="222" name="Straight Connector 22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Rectangle: Rounded Corners 225"/>
          <p:cNvSpPr/>
          <p:nvPr/>
        </p:nvSpPr>
        <p:spPr>
          <a:xfrm>
            <a:off x="2887663" y="5621186"/>
            <a:ext cx="381000" cy="304800"/>
          </a:xfrm>
          <a:prstGeom prst="round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27" name="Connector: Elbow 226"/>
          <p:cNvCxnSpPr>
            <a:stCxn id="226" idx="3"/>
          </p:cNvCxnSpPr>
          <p:nvPr/>
        </p:nvCxnSpPr>
        <p:spPr>
          <a:xfrm>
            <a:off x="3268663" y="5773586"/>
            <a:ext cx="1878855" cy="457200"/>
          </a:xfrm>
          <a:prstGeom prst="bentConnector3">
            <a:avLst>
              <a:gd name="adj1" fmla="val 99903"/>
            </a:avLst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8" name="Rectangle 227"/>
          <p:cNvSpPr/>
          <p:nvPr/>
        </p:nvSpPr>
        <p:spPr>
          <a:xfrm>
            <a:off x="5326062" y="6078385"/>
            <a:ext cx="990599" cy="3048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noFill/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Idle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4716463" y="4317503"/>
            <a:ext cx="432048" cy="864096"/>
            <a:chOff x="827584" y="1628800"/>
            <a:chExt cx="432048" cy="864096"/>
          </a:xfrm>
        </p:grpSpPr>
        <p:cxnSp>
          <p:nvCxnSpPr>
            <p:cNvPr id="230" name="Straight Connector 229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TextBox 232"/>
          <p:cNvSpPr txBox="1"/>
          <p:nvPr/>
        </p:nvSpPr>
        <p:spPr>
          <a:xfrm>
            <a:off x="4716463" y="4317503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4716463" y="5001815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empty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3878263" y="5178623"/>
            <a:ext cx="838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Resume EDCA after UL MU</a:t>
            </a:r>
          </a:p>
        </p:txBody>
      </p:sp>
      <p:cxnSp>
        <p:nvCxnSpPr>
          <p:cNvPr id="243" name="Straight Connector 242"/>
          <p:cNvCxnSpPr>
            <a:endCxn id="164" idx="1"/>
          </p:cNvCxnSpPr>
          <p:nvPr/>
        </p:nvCxnSpPr>
        <p:spPr>
          <a:xfrm flipV="1">
            <a:off x="2963863" y="4394447"/>
            <a:ext cx="0" cy="1986003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2506663" y="6375238"/>
            <a:ext cx="3894137" cy="5212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>
            <a:stCxn id="138" idx="1"/>
            <a:endCxn id="233" idx="1"/>
          </p:cNvCxnSpPr>
          <p:nvPr/>
        </p:nvCxnSpPr>
        <p:spPr>
          <a:xfrm flipV="1">
            <a:off x="4716463" y="4394447"/>
            <a:ext cx="0" cy="1944061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8" name="Rectangle 247"/>
          <p:cNvSpPr/>
          <p:nvPr/>
        </p:nvSpPr>
        <p:spPr>
          <a:xfrm>
            <a:off x="4716463" y="5257801"/>
            <a:ext cx="457200" cy="183940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4716462" y="5257801"/>
            <a:ext cx="48235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</a:rPr>
              <a:t>CW[BE]:127</a:t>
            </a:r>
          </a:p>
        </p:txBody>
      </p:sp>
      <p:cxnSp>
        <p:nvCxnSpPr>
          <p:cNvPr id="250" name="Straight Connector 249"/>
          <p:cNvCxnSpPr/>
          <p:nvPr/>
        </p:nvCxnSpPr>
        <p:spPr>
          <a:xfrm flipV="1">
            <a:off x="5326062" y="5011586"/>
            <a:ext cx="1" cy="1368864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963863" y="4317503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5334001" y="5257800"/>
            <a:ext cx="457200" cy="183940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5334000" y="5257800"/>
            <a:ext cx="48235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0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</a:rPr>
              <a:t>CW[BE]:127</a:t>
            </a:r>
          </a:p>
        </p:txBody>
      </p:sp>
      <p:sp>
        <p:nvSpPr>
          <p:cNvPr id="120" name="Rectangle: Rounded Corners 119"/>
          <p:cNvSpPr/>
          <p:nvPr/>
        </p:nvSpPr>
        <p:spPr bwMode="auto">
          <a:xfrm>
            <a:off x="2362200" y="4114800"/>
            <a:ext cx="3657600" cy="186793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209800" y="4280356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362198" y="4797623"/>
            <a:ext cx="6096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EDCA queue[BE]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362200" y="5484912"/>
            <a:ext cx="60960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BO[BE]</a:t>
            </a:r>
          </a:p>
        </p:txBody>
      </p:sp>
      <p:cxnSp>
        <p:nvCxnSpPr>
          <p:cNvPr id="8" name="Connector: Elbow 7"/>
          <p:cNvCxnSpPr>
            <a:stCxn id="131" idx="3"/>
            <a:endCxn id="133" idx="0"/>
          </p:cNvCxnSpPr>
          <p:nvPr/>
        </p:nvCxnSpPr>
        <p:spPr bwMode="auto">
          <a:xfrm>
            <a:off x="3386512" y="5015895"/>
            <a:ext cx="186951" cy="10624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5700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 value after UL 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>
            <a:normAutofit/>
          </a:bodyPr>
          <a:lstStyle/>
          <a:p>
            <a:r>
              <a:rPr lang="en-US" sz="2000" dirty="0"/>
              <a:t>It is necessary to define rules and conditions for CW initialization after UL MU procedure</a:t>
            </a:r>
          </a:p>
          <a:p>
            <a:pPr lvl="1"/>
            <a:r>
              <a:rPr lang="en-US" sz="1800" dirty="0"/>
              <a:t>It is better to initialize CW[AC] value when the EDCAF enters into the idle state</a:t>
            </a:r>
          </a:p>
          <a:p>
            <a:pPr lvl="1"/>
            <a:r>
              <a:rPr lang="en-US" sz="1800" dirty="0"/>
              <a:t>Unless, the STA may draw longer BO timer when the EDCA backoff procedure is invoked by new MSDUs</a:t>
            </a:r>
          </a:p>
          <a:p>
            <a:pPr lvl="2"/>
            <a:r>
              <a:rPr lang="en-US" sz="1600" dirty="0"/>
              <a:t>Such AC is hardly expected to be scheduled at the subsequent UL MU as they reported its BSR as empty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7" name="Rectangle: Rounded Corners 6"/>
          <p:cNvSpPr/>
          <p:nvPr/>
        </p:nvSpPr>
        <p:spPr>
          <a:xfrm>
            <a:off x="2439888" y="4799888"/>
            <a:ext cx="421161" cy="331407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6028083"/>
            <a:ext cx="3048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9400" y="6028083"/>
            <a:ext cx="4572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BE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6600" y="6028083"/>
            <a:ext cx="4572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VI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09999" y="6028083"/>
            <a:ext cx="381001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M-BA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91000" y="6172200"/>
            <a:ext cx="228600" cy="21544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419600" y="6180481"/>
            <a:ext cx="152400" cy="152402"/>
            <a:chOff x="4572000" y="4190998"/>
            <a:chExt cx="152400" cy="15240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495800" y="6180481"/>
            <a:ext cx="152400" cy="152402"/>
            <a:chOff x="4572000" y="4190998"/>
            <a:chExt cx="152400" cy="15240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572000" y="6180481"/>
            <a:ext cx="152400" cy="152402"/>
            <a:chOff x="4572000" y="4190998"/>
            <a:chExt cx="152400" cy="152402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648200" y="6180481"/>
            <a:ext cx="152400" cy="152402"/>
            <a:chOff x="4572000" y="4190998"/>
            <a:chExt cx="152400" cy="152402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2438400" y="4267200"/>
            <a:ext cx="432048" cy="864096"/>
            <a:chOff x="827584" y="1628800"/>
            <a:chExt cx="432048" cy="864096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2438400" y="5207497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8400" y="5207498"/>
            <a:ext cx="43204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CW[BE]:127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057400" y="6180481"/>
            <a:ext cx="152400" cy="152402"/>
            <a:chOff x="4572000" y="4190998"/>
            <a:chExt cx="152400" cy="152402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133600" y="6180481"/>
            <a:ext cx="152400" cy="152402"/>
            <a:chOff x="4572000" y="4190998"/>
            <a:chExt cx="152400" cy="152402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2209800" y="6180481"/>
            <a:ext cx="152400" cy="152402"/>
            <a:chOff x="4572000" y="4190998"/>
            <a:chExt cx="152400" cy="15240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2286000" y="6180481"/>
            <a:ext cx="152400" cy="152402"/>
            <a:chOff x="4572000" y="4190998"/>
            <a:chExt cx="152400" cy="152402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057400" y="5647083"/>
            <a:ext cx="152400" cy="152402"/>
            <a:chOff x="4572000" y="4190998"/>
            <a:chExt cx="152400" cy="152402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2133600" y="5647083"/>
            <a:ext cx="152400" cy="152402"/>
            <a:chOff x="4572000" y="4190998"/>
            <a:chExt cx="152400" cy="152402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209800" y="5647083"/>
            <a:ext cx="152400" cy="152402"/>
            <a:chOff x="4572000" y="4190998"/>
            <a:chExt cx="152400" cy="152402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2286000" y="5647083"/>
            <a:ext cx="152400" cy="152402"/>
            <a:chOff x="4572000" y="4190998"/>
            <a:chExt cx="152400" cy="152402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2362200" y="5647083"/>
            <a:ext cx="152400" cy="152402"/>
            <a:chOff x="4572000" y="4190998"/>
            <a:chExt cx="152400" cy="15240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2438400" y="5647083"/>
            <a:ext cx="152400" cy="152402"/>
            <a:chOff x="4572000" y="4190998"/>
            <a:chExt cx="152400" cy="152402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2514600" y="5647083"/>
            <a:ext cx="152400" cy="152402"/>
            <a:chOff x="4572000" y="4190998"/>
            <a:chExt cx="152400" cy="152402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590800" y="5647083"/>
            <a:ext cx="152400" cy="152402"/>
            <a:chOff x="4572000" y="4190998"/>
            <a:chExt cx="152400" cy="152402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tangle: Rounded Corners 100"/>
          <p:cNvSpPr/>
          <p:nvPr/>
        </p:nvSpPr>
        <p:spPr>
          <a:xfrm>
            <a:off x="2362200" y="5570883"/>
            <a:ext cx="381000" cy="304800"/>
          </a:xfrm>
          <a:prstGeom prst="round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2" name="Connector: Elbow 101"/>
          <p:cNvCxnSpPr>
            <a:stCxn id="101" idx="3"/>
          </p:cNvCxnSpPr>
          <p:nvPr/>
        </p:nvCxnSpPr>
        <p:spPr>
          <a:xfrm>
            <a:off x="2743200" y="5723283"/>
            <a:ext cx="1878855" cy="457200"/>
          </a:xfrm>
          <a:prstGeom prst="bentConnector3">
            <a:avLst>
              <a:gd name="adj1" fmla="val 99903"/>
            </a:avLst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800599" y="6028082"/>
            <a:ext cx="990599" cy="3048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noFill/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Idle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4191000" y="4267200"/>
            <a:ext cx="432048" cy="864096"/>
            <a:chOff x="827584" y="1628800"/>
            <a:chExt cx="432048" cy="864096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4191000" y="4267200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191000" y="4951512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empty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352800" y="5128320"/>
            <a:ext cx="838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Resume EDCA after UL MU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791200" y="6028083"/>
            <a:ext cx="1600200" cy="30480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Busy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6121152" y="4267200"/>
            <a:ext cx="432048" cy="864096"/>
            <a:chOff x="827584" y="1628800"/>
            <a:chExt cx="432048" cy="864096"/>
          </a:xfrm>
        </p:grpSpPr>
        <p:cxnSp>
          <p:nvCxnSpPr>
            <p:cNvPr id="113" name="Straight Connector 112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/>
          <p:nvPr/>
        </p:nvSpPr>
        <p:spPr>
          <a:xfrm>
            <a:off x="6121152" y="4267200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121152" y="4951512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empty</a:t>
            </a:r>
          </a:p>
        </p:txBody>
      </p:sp>
      <p:cxnSp>
        <p:nvCxnSpPr>
          <p:cNvPr id="118" name="Straight Connector 117"/>
          <p:cNvCxnSpPr>
            <a:endCxn id="128" idx="1"/>
          </p:cNvCxnSpPr>
          <p:nvPr/>
        </p:nvCxnSpPr>
        <p:spPr>
          <a:xfrm flipV="1">
            <a:off x="2438400" y="4344144"/>
            <a:ext cx="0" cy="1986003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endCxn id="116" idx="1"/>
          </p:cNvCxnSpPr>
          <p:nvPr/>
        </p:nvCxnSpPr>
        <p:spPr>
          <a:xfrm flipV="1">
            <a:off x="6121152" y="4344144"/>
            <a:ext cx="0" cy="1986003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981200" y="6330147"/>
            <a:ext cx="5486400" cy="2736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endCxn id="108" idx="1"/>
          </p:cNvCxnSpPr>
          <p:nvPr/>
        </p:nvCxnSpPr>
        <p:spPr>
          <a:xfrm flipV="1">
            <a:off x="4191000" y="4344144"/>
            <a:ext cx="0" cy="1944061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ctangle: Rounded Corners 121"/>
          <p:cNvSpPr/>
          <p:nvPr/>
        </p:nvSpPr>
        <p:spPr>
          <a:xfrm>
            <a:off x="6121152" y="4674097"/>
            <a:ext cx="432048" cy="4572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191000" y="5207498"/>
            <a:ext cx="457200" cy="183940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190999" y="5207498"/>
            <a:ext cx="48235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</a:rPr>
              <a:t>CW[BE]:127</a:t>
            </a:r>
          </a:p>
        </p:txBody>
      </p:sp>
      <p:cxnSp>
        <p:nvCxnSpPr>
          <p:cNvPr id="125" name="Straight Connector 124"/>
          <p:cNvCxnSpPr/>
          <p:nvPr/>
        </p:nvCxnSpPr>
        <p:spPr>
          <a:xfrm flipV="1">
            <a:off x="4800599" y="4961283"/>
            <a:ext cx="1" cy="1368864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438400" y="4267200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6154987" y="5207497"/>
            <a:ext cx="457200" cy="183940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154986" y="5207497"/>
            <a:ext cx="48235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</a:rPr>
              <a:t>BO[BE]: 67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</a:rPr>
              <a:t>CW[BE]:127</a:t>
            </a:r>
          </a:p>
        </p:txBody>
      </p:sp>
      <p:sp>
        <p:nvSpPr>
          <p:cNvPr id="131" name="Rectangle: Rounded Corners 130"/>
          <p:cNvSpPr/>
          <p:nvPr/>
        </p:nvSpPr>
        <p:spPr bwMode="auto">
          <a:xfrm>
            <a:off x="1828800" y="4114800"/>
            <a:ext cx="4953000" cy="179173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04156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828798" y="4721423"/>
            <a:ext cx="6096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EDCA queue[BE]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828800" y="5408712"/>
            <a:ext cx="60960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BO[BE]</a:t>
            </a:r>
          </a:p>
        </p:txBody>
      </p:sp>
    </p:spTree>
    <p:extLst>
      <p:ext uri="{BB962C8B-B14F-4D97-AF65-F5344CB8AC3E}">
        <p14:creationId xmlns:p14="http://schemas.microsoft.com/office/powerpoint/2010/main" val="336452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91000"/>
          </a:xfrm>
        </p:spPr>
        <p:txBody>
          <a:bodyPr>
            <a:normAutofit/>
          </a:bodyPr>
          <a:lstStyle/>
          <a:p>
            <a:r>
              <a:rPr lang="en-US" altLang="ko-KR" dirty="0"/>
              <a:t>We</a:t>
            </a:r>
            <a:r>
              <a:rPr lang="ko-KR" altLang="en-US" dirty="0"/>
              <a:t> </a:t>
            </a:r>
            <a:r>
              <a:rPr lang="en-US" altLang="ko-KR" dirty="0"/>
              <a:t>propose to initialize CW[AC] when the remaining BO timer reaches zero and the channel gets idle and the EDCA queue[AC] is empty after UL MU procedure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Rectangle: Rounded Corners 7"/>
          <p:cNvSpPr/>
          <p:nvPr/>
        </p:nvSpPr>
        <p:spPr>
          <a:xfrm>
            <a:off x="2439888" y="4253747"/>
            <a:ext cx="421161" cy="331407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5804356"/>
            <a:ext cx="3048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9400" y="5804356"/>
            <a:ext cx="4572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BE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76600" y="5804356"/>
            <a:ext cx="457200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   VI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09999" y="5804356"/>
            <a:ext cx="381001" cy="30480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000" dirty="0">
                <a:solidFill>
                  <a:schemeClr val="tx1"/>
                </a:solidFill>
              </a:rPr>
              <a:t>M-BA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91000" y="5956756"/>
            <a:ext cx="228600" cy="21544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419600" y="5956754"/>
            <a:ext cx="152400" cy="152402"/>
            <a:chOff x="4572000" y="4190998"/>
            <a:chExt cx="152400" cy="15240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495800" y="5956754"/>
            <a:ext cx="152400" cy="152402"/>
            <a:chOff x="4572000" y="4190998"/>
            <a:chExt cx="152400" cy="152402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572000" y="5956754"/>
            <a:ext cx="152400" cy="152402"/>
            <a:chOff x="4572000" y="4190998"/>
            <a:chExt cx="152400" cy="152402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648200" y="5956754"/>
            <a:ext cx="152400" cy="152402"/>
            <a:chOff x="4572000" y="4190998"/>
            <a:chExt cx="152400" cy="152402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438400" y="3721059"/>
            <a:ext cx="432048" cy="864096"/>
            <a:chOff x="827584" y="1628800"/>
            <a:chExt cx="432048" cy="864096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2438400" y="4661356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38400" y="3721059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38400" y="4661357"/>
            <a:ext cx="43204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CW[BE]:127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5956754"/>
            <a:ext cx="152400" cy="152402"/>
            <a:chOff x="4572000" y="4190998"/>
            <a:chExt cx="152400" cy="152402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133600" y="5956754"/>
            <a:ext cx="152400" cy="152402"/>
            <a:chOff x="4572000" y="4190998"/>
            <a:chExt cx="152400" cy="152402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209800" y="5956754"/>
            <a:ext cx="152400" cy="152402"/>
            <a:chOff x="4572000" y="4190998"/>
            <a:chExt cx="152400" cy="152402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2286000" y="5956754"/>
            <a:ext cx="152400" cy="152402"/>
            <a:chOff x="4572000" y="4190998"/>
            <a:chExt cx="152400" cy="152402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057400" y="5423356"/>
            <a:ext cx="152400" cy="152402"/>
            <a:chOff x="4572000" y="4190998"/>
            <a:chExt cx="152400" cy="152402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2133600" y="5423356"/>
            <a:ext cx="152400" cy="152402"/>
            <a:chOff x="4572000" y="4190998"/>
            <a:chExt cx="152400" cy="152402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209800" y="5423356"/>
            <a:ext cx="152400" cy="152402"/>
            <a:chOff x="4572000" y="4190998"/>
            <a:chExt cx="152400" cy="152402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2286000" y="5423356"/>
            <a:ext cx="152400" cy="152402"/>
            <a:chOff x="4572000" y="4190998"/>
            <a:chExt cx="152400" cy="152402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362200" y="5423356"/>
            <a:ext cx="152400" cy="152402"/>
            <a:chOff x="4572000" y="4190998"/>
            <a:chExt cx="152400" cy="152402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2438400" y="5423356"/>
            <a:ext cx="152400" cy="152402"/>
            <a:chOff x="4572000" y="4190998"/>
            <a:chExt cx="152400" cy="152402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514600" y="5423356"/>
            <a:ext cx="152400" cy="152402"/>
            <a:chOff x="4572000" y="4190998"/>
            <a:chExt cx="152400" cy="152402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2590800" y="5423356"/>
            <a:ext cx="152400" cy="152402"/>
            <a:chOff x="4572000" y="4190998"/>
            <a:chExt cx="152400" cy="152402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4572000" y="4343400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648200" y="4190999"/>
              <a:ext cx="76200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4572000" y="4190999"/>
              <a:ext cx="76200" cy="152401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4648200" y="4190998"/>
              <a:ext cx="76200" cy="152402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ysDot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ctangle: Rounded Corners 102"/>
          <p:cNvSpPr/>
          <p:nvPr/>
        </p:nvSpPr>
        <p:spPr>
          <a:xfrm>
            <a:off x="2362200" y="5347156"/>
            <a:ext cx="381000" cy="304800"/>
          </a:xfrm>
          <a:prstGeom prst="round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4" name="Connector: Elbow 103"/>
          <p:cNvCxnSpPr>
            <a:stCxn id="103" idx="3"/>
          </p:cNvCxnSpPr>
          <p:nvPr/>
        </p:nvCxnSpPr>
        <p:spPr>
          <a:xfrm>
            <a:off x="2743200" y="5499556"/>
            <a:ext cx="1878855" cy="457200"/>
          </a:xfrm>
          <a:prstGeom prst="bentConnector3">
            <a:avLst>
              <a:gd name="adj1" fmla="val 99903"/>
            </a:avLst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4800599" y="5804355"/>
            <a:ext cx="990599" cy="3048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noFill/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Idle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4191000" y="3721059"/>
            <a:ext cx="432048" cy="864096"/>
            <a:chOff x="827584" y="1628800"/>
            <a:chExt cx="432048" cy="864096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4191000" y="3721059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191000" y="4405371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empty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800600" y="4966156"/>
            <a:ext cx="6096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Reset CW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to CW</a:t>
            </a:r>
            <a:r>
              <a:rPr lang="en-US" sz="1000" baseline="-25000" dirty="0">
                <a:solidFill>
                  <a:schemeClr val="tx1"/>
                </a:solidFill>
              </a:rPr>
              <a:t>min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5791200" y="5804356"/>
            <a:ext cx="1600200" cy="30480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Busy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6121152" y="3721059"/>
            <a:ext cx="432048" cy="864096"/>
            <a:chOff x="827584" y="1628800"/>
            <a:chExt cx="432048" cy="864096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827584" y="2492896"/>
              <a:ext cx="432048" cy="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V="1">
              <a:off x="827584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V="1">
              <a:off x="1259632" y="1628800"/>
              <a:ext cx="0" cy="864096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TextBox 117"/>
          <p:cNvSpPr txBox="1"/>
          <p:nvPr/>
        </p:nvSpPr>
        <p:spPr>
          <a:xfrm>
            <a:off x="6121152" y="3721059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AC BE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121152" y="4405371"/>
            <a:ext cx="4320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empty</a:t>
            </a:r>
          </a:p>
        </p:txBody>
      </p:sp>
      <p:cxnSp>
        <p:nvCxnSpPr>
          <p:cNvPr id="120" name="Straight Connector 119"/>
          <p:cNvCxnSpPr>
            <a:endCxn id="41" idx="1"/>
          </p:cNvCxnSpPr>
          <p:nvPr/>
        </p:nvCxnSpPr>
        <p:spPr>
          <a:xfrm flipV="1">
            <a:off x="2438400" y="3798003"/>
            <a:ext cx="0" cy="2311153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endCxn id="118" idx="1"/>
          </p:cNvCxnSpPr>
          <p:nvPr/>
        </p:nvCxnSpPr>
        <p:spPr>
          <a:xfrm flipV="1">
            <a:off x="6121152" y="3798003"/>
            <a:ext cx="0" cy="2311153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133600" y="6109156"/>
            <a:ext cx="5334000" cy="0"/>
          </a:xfrm>
          <a:prstGeom prst="line">
            <a:avLst/>
          </a:prstGeom>
          <a:ln w="12700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endCxn id="110" idx="1"/>
          </p:cNvCxnSpPr>
          <p:nvPr/>
        </p:nvCxnSpPr>
        <p:spPr>
          <a:xfrm flipV="1">
            <a:off x="4191000" y="3798003"/>
            <a:ext cx="0" cy="2308417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Rectangle: Rounded Corners 123"/>
          <p:cNvSpPr/>
          <p:nvPr/>
        </p:nvSpPr>
        <p:spPr>
          <a:xfrm>
            <a:off x="6121152" y="4127956"/>
            <a:ext cx="432048" cy="4572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latinLnBrk="0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4191000" y="4661356"/>
            <a:ext cx="432048" cy="184667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191000" y="4661357"/>
            <a:ext cx="43204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4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CW[BE]:127</a:t>
            </a:r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4800600" y="4737556"/>
            <a:ext cx="0" cy="1394018"/>
          </a:xfrm>
          <a:prstGeom prst="line">
            <a:avLst/>
          </a:prstGeom>
          <a:ln w="12700" cmpd="sng">
            <a:solidFill>
              <a:schemeClr val="tx1"/>
            </a:solidFill>
            <a:prstDash val="sysDot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4800600" y="4661356"/>
            <a:ext cx="432048" cy="277000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00600" y="4661357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BO[BE]: 0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</a:rPr>
              <a:t>CW[BE]:</a:t>
            </a:r>
            <a:br>
              <a:rPr lang="en-US" sz="600" b="1" dirty="0">
                <a:solidFill>
                  <a:schemeClr val="tx1"/>
                </a:solidFill>
              </a:rPr>
            </a:br>
            <a:r>
              <a:rPr lang="en-US" sz="600" b="1" dirty="0" err="1">
                <a:solidFill>
                  <a:schemeClr val="tx1"/>
                </a:solidFill>
              </a:rPr>
              <a:t>CW</a:t>
            </a:r>
            <a:r>
              <a:rPr lang="en-US" sz="600" b="1" baseline="-25000" dirty="0" err="1">
                <a:solidFill>
                  <a:schemeClr val="tx1"/>
                </a:solidFill>
              </a:rPr>
              <a:t>min</a:t>
            </a:r>
            <a:r>
              <a:rPr lang="en-US" sz="600" b="1" dirty="0">
                <a:solidFill>
                  <a:schemeClr val="tx1"/>
                </a:solidFill>
              </a:rPr>
              <a:t>[BE]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6121152" y="4661356"/>
            <a:ext cx="432048" cy="277000"/>
          </a:xfrm>
          <a:prstGeom prst="rect">
            <a:avLst/>
          </a:prstGeom>
          <a:noFill/>
          <a:ln w="12700" cmpd="sng">
            <a:solidFill>
              <a:srgbClr val="000000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121152" y="4661357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</a:rPr>
              <a:t>BO[BE]: 9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</a:rPr>
              <a:t>CW[BE]:</a:t>
            </a:r>
            <a:br>
              <a:rPr lang="en-US" sz="600" b="1" dirty="0">
                <a:solidFill>
                  <a:schemeClr val="tx1"/>
                </a:solidFill>
              </a:rPr>
            </a:br>
            <a:r>
              <a:rPr lang="en-US" sz="600" b="1" dirty="0" err="1">
                <a:solidFill>
                  <a:schemeClr val="tx1"/>
                </a:solidFill>
              </a:rPr>
              <a:t>CW</a:t>
            </a:r>
            <a:r>
              <a:rPr lang="en-US" sz="600" b="1" baseline="-25000" dirty="0" err="1">
                <a:solidFill>
                  <a:schemeClr val="tx1"/>
                </a:solidFill>
              </a:rPr>
              <a:t>min</a:t>
            </a:r>
            <a:r>
              <a:rPr lang="en-US" sz="600" b="1" dirty="0">
                <a:solidFill>
                  <a:schemeClr val="tx1"/>
                </a:solidFill>
              </a:rPr>
              <a:t>[BE]</a:t>
            </a:r>
          </a:p>
        </p:txBody>
      </p:sp>
      <p:sp>
        <p:nvSpPr>
          <p:cNvPr id="132" name="Rectangle: Rounded Corners 131"/>
          <p:cNvSpPr/>
          <p:nvPr/>
        </p:nvSpPr>
        <p:spPr bwMode="auto">
          <a:xfrm>
            <a:off x="1828799" y="3581400"/>
            <a:ext cx="4953000" cy="209653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676399" y="3657600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828797" y="4174867"/>
            <a:ext cx="6096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EDCA queue[BE]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828799" y="5180112"/>
            <a:ext cx="60960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BO[BE]</a:t>
            </a:r>
          </a:p>
        </p:txBody>
      </p:sp>
    </p:spTree>
    <p:extLst>
      <p:ext uri="{BB962C8B-B14F-4D97-AF65-F5344CB8AC3E}">
        <p14:creationId xmlns:p14="http://schemas.microsoft.com/office/powerpoint/2010/main" val="354437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addressed an issue on CW values of non-AP STAs after UL MU procedure</a:t>
            </a:r>
          </a:p>
          <a:p>
            <a:r>
              <a:rPr lang="en-US" dirty="0"/>
              <a:t>we proposed to define a rule for initializing CW values after UL MU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spec text change as below:</a:t>
            </a:r>
          </a:p>
          <a:p>
            <a:endParaRPr lang="en-US" dirty="0"/>
          </a:p>
          <a:p>
            <a:r>
              <a:rPr lang="en-US" i="1" dirty="0"/>
              <a:t>10.22.2.2 EDCA backoff procedure</a:t>
            </a:r>
          </a:p>
          <a:p>
            <a:pPr lvl="1"/>
            <a:r>
              <a:rPr lang="en-US" sz="1800" i="1" dirty="0"/>
              <a:t>When an HE STA successfully receives the corresponding acknowledgement frame in response to the MPDU sent in HE trigger based PPDU, the backoff for the associated EDCAF resumes the </a:t>
            </a:r>
            <a:r>
              <a:rPr lang="en-US" sz="1800" i="1" dirty="0" err="1"/>
              <a:t>backoff</a:t>
            </a:r>
            <a:r>
              <a:rPr lang="en-US" sz="1800" i="1" dirty="0"/>
              <a:t> timer countdown. </a:t>
            </a:r>
            <a:r>
              <a:rPr lang="en-US" sz="1800" i="1" u="sng" dirty="0"/>
              <a:t>If the remaining </a:t>
            </a:r>
            <a:r>
              <a:rPr lang="en-US" sz="1800" i="1" u="sng" dirty="0" err="1"/>
              <a:t>backoff</a:t>
            </a:r>
            <a:r>
              <a:rPr lang="en-US" sz="1800" i="1" u="sng" dirty="0"/>
              <a:t> timer reaches zero and no data exists for that AC, the CW[AC] value shall be set to CW</a:t>
            </a:r>
            <a:r>
              <a:rPr lang="en-US" sz="1800" i="1" u="sng" baseline="-25000" dirty="0"/>
              <a:t>min</a:t>
            </a:r>
            <a:r>
              <a:rPr lang="en-US" sz="1800" i="1" u="sng" dirty="0"/>
              <a:t>[AC] </a:t>
            </a:r>
          </a:p>
          <a:p>
            <a:pPr lvl="1"/>
            <a:endParaRPr lang="en-US" sz="1800" i="1" u="sng" dirty="0"/>
          </a:p>
          <a:p>
            <a:pPr lvl="1"/>
            <a:r>
              <a:rPr lang="en-US" sz="1800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6B4C68F8-D3E4-458A-9CD9-4FD251EA3E48}" vid="{587CAD15-50AF-4D58-A94C-5BCB38ECB81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941</TotalTime>
  <Words>653</Words>
  <Application>Microsoft Office PowerPoint</Application>
  <PresentationFormat>On-screen Show (4:3)</PresentationFormat>
  <Paragraphs>144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CW value after UL MU procedure</vt:lpstr>
      <vt:lpstr>Recap: UL MU EDCA backoff procedure</vt:lpstr>
      <vt:lpstr>EDCA rules after UL MU</vt:lpstr>
      <vt:lpstr>CW value after UL MU</vt:lpstr>
      <vt:lpstr>CW value after UL MU</vt:lpstr>
      <vt:lpstr>Proposal </vt:lpstr>
      <vt:lpstr>Conclusion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38</cp:revision>
  <cp:lastPrinted>1601-01-01T00:00:00Z</cp:lastPrinted>
  <dcterms:created xsi:type="dcterms:W3CDTF">2016-09-08T02:28:12Z</dcterms:created>
  <dcterms:modified xsi:type="dcterms:W3CDTF">2016-09-13T13:43:03Z</dcterms:modified>
</cp:coreProperties>
</file>