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71" r:id="rId4"/>
    <p:sldId id="276" r:id="rId5"/>
    <p:sldId id="274" r:id="rId6"/>
    <p:sldId id="277" r:id="rId7"/>
    <p:sldId id="272" r:id="rId8"/>
    <p:sldId id="264" r:id="rId9"/>
    <p:sldId id="273" r:id="rId10"/>
    <p:sldId id="278" r:id="rId11"/>
    <p:sldId id="27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-32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Weimin</a:t>
            </a:r>
            <a:r>
              <a:rPr lang="en-GB" altLang="zh-CN" dirty="0" smtClean="0"/>
              <a:t> Xing, ZTE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1146r1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105-00-00ay-control-trailer-in-control-mode-ppdu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Duplicated Control Mode PPDU for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1818364"/>
              </p:ext>
            </p:extLst>
          </p:nvPr>
        </p:nvGraphicFramePr>
        <p:xfrm>
          <a:off x="838200" y="2438400"/>
          <a:ext cx="7121525" cy="2365375"/>
        </p:xfrm>
        <a:graphic>
          <a:graphicData uri="http://schemas.openxmlformats.org/presentationml/2006/ole">
            <p:oleObj spid="_x0000_s3087" name="Document" r:id="rId4" imgW="8250056" imgH="274276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r>
              <a:rPr lang="en-US" dirty="0" smtClean="0"/>
              <a:t>/Motion</a:t>
            </a:r>
            <a:r>
              <a:rPr lang="en-US" dirty="0" smtClean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1800" dirty="0" smtClean="0"/>
              <a:t>Do you agree to add to the SFD:</a:t>
            </a: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16 bits “CRC” field is added in control trailer field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Y/N/A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913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1800" dirty="0" smtClean="0"/>
              <a:t>Do you agree to add to the SFD:</a:t>
            </a: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If the Channel Aggregation subfield is carried in a control trailer field, it’s meaning the channel aggregation/bonding mode of the transmission following the completion </a:t>
            </a:r>
            <a:r>
              <a:rPr lang="en-US" altLang="zh-CN" sz="1800" smtClean="0"/>
              <a:t>of RTS/DMG CTS </a:t>
            </a:r>
            <a:r>
              <a:rPr lang="en-US" altLang="zh-CN" sz="1800" dirty="0" smtClean="0"/>
              <a:t>that carried the control trailer field.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Y/N/A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913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830388"/>
            <a:ext cx="7770813" cy="4570412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The 11ay specification </a:t>
            </a:r>
            <a:r>
              <a:rPr lang="en-US" altLang="zh-CN" sz="1800" dirty="0" smtClean="0"/>
              <a:t>shall support multi-channel transmission[1]</a:t>
            </a:r>
            <a:endParaRPr lang="en-US" sz="1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Channel bonding of at least two 2.16 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Contiguous and non-contiguous channel aggregation of  no more than two 2.16 GHz channels or two 4.32GHz channels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As 11ac, wide bandwidth protection may be needed by using RTS and DMG 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RTS and DMG CTS should be sent in 2.16GHz  duplicated mode in order to let DMG STAs can decode the duration info and update its NAV.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duplicated BW info can be carried in Scrambler Initialization or control trailer field in RTS/</a:t>
            </a:r>
            <a:r>
              <a:rPr lang="en-US" altLang="zh-CN" sz="1600" dirty="0" smtClean="0"/>
              <a:t>DMG CTS.[2]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This contribution discuss the 2.16GHz duplicated mode  for 11ay and related issues 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2.16GHz duplicated mode for DMG control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Dynamic bandwidth operation for 11ay.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Control info carried in </a:t>
            </a:r>
            <a:r>
              <a:rPr lang="en-US" altLang="zh-CN" sz="1600" dirty="0" smtClean="0"/>
              <a:t>control trailer field.</a:t>
            </a:r>
            <a:endParaRPr lang="en-US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2414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2.16GHz duplicated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2.16GHz duplicated mode only apply to DMG control mode PPDUs.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宋体" charset="-122"/>
              </a:rPr>
              <a:t>Consists of two or more 2.16GHz DMG control mode transmission in multiple channels.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2.16GHz duplicated mode only carry control frames.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Has little benefit to carry data or management frame in 2.16GHz </a:t>
            </a:r>
            <a:r>
              <a:rPr lang="en-US" altLang="zh-CN" sz="1800" dirty="0" smtClean="0"/>
              <a:t>duplicated</a:t>
            </a:r>
            <a:r>
              <a:rPr lang="en-US" sz="1800" dirty="0" smtClean="0"/>
              <a:t> mode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The most useful case for duplicated mode is wide bandwidth protection by using RTS/DMG CTS.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Phase shift may be applied in each 2.16GHz channel to reduce PAPR—same as 11ac.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4.32GHz or 2.16GHz+2.16GHz: [1, j]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6.48GHz: [1, -1,-1]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8.64GHz or 4.32GHz+4.32GHz: [1, -1,-1,-1]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586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Dynamic/Static bandwidth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Dynamic/static bandwidth operation is proposed in IEEE 802.11ac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RTS/CTS exchange is used to determine the potentially channel width for subsequent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Dynamic bandwidth operation allows narrower bandwidth transmission on the idle channels if some of the channels are sensed idle.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static bandwidth operation, if one or more sensed channels are busy, then all the channels will not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BW and dynamic</a:t>
            </a:r>
            <a:r>
              <a:rPr lang="en-US" altLang="zh-CN" sz="1600" dirty="0" smtClean="0"/>
              <a:t>/static</a:t>
            </a:r>
            <a:r>
              <a:rPr lang="en-GB" altLang="zh-CN" sz="1600" dirty="0" smtClean="0"/>
              <a:t> indication are carried in Scrambler Initialization field for 11ac.</a:t>
            </a:r>
            <a:endParaRPr lang="en-US" altLang="zh-CN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11ay can use the similar </a:t>
            </a:r>
            <a:r>
              <a:rPr lang="en-US" altLang="zh-CN" sz="2000" dirty="0" smtClean="0"/>
              <a:t>Dynamic/static bandwidth operation</a:t>
            </a:r>
            <a:r>
              <a:rPr lang="en-US" sz="2000" dirty="0" smtClean="0"/>
              <a:t> as 11ac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11ay also support multiple channels transmission, and the RTS/DMG CTS exchange will be used instead of RTS/CTS.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BW indication has been carried in Scrambler Initialization field or control trailer field for </a:t>
            </a:r>
            <a:r>
              <a:rPr lang="en-US" altLang="zh-CN" sz="1600" dirty="0" smtClean="0"/>
              <a:t>RTS/DMG CTS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586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dynamic/static indication for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We may need one more bit for dynamic/static indication for 11ay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We already have BW indication in Scrambler Initialization field or Control Trailer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Dynamic</a:t>
            </a:r>
            <a:r>
              <a:rPr lang="en-US" altLang="zh-CN" sz="1600" dirty="0" smtClean="0"/>
              <a:t>/static</a:t>
            </a:r>
            <a:r>
              <a:rPr lang="en-GB" altLang="zh-CN" sz="1600" dirty="0" smtClean="0"/>
              <a:t> indication is carried in PHY Scrambler </a:t>
            </a:r>
            <a:r>
              <a:rPr lang="en-US" altLang="zh-CN" sz="1600" dirty="0" smtClean="0"/>
              <a:t>Initialization field in 11ac</a:t>
            </a:r>
            <a:endParaRPr lang="en-GB" altLang="zh-CN" sz="16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RTS/DMG CTS without control trailer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BW indication </a:t>
            </a:r>
            <a:r>
              <a:rPr lang="en-GB" altLang="zh-CN" sz="1600" dirty="0" smtClean="0"/>
              <a:t>is carried </a:t>
            </a:r>
            <a:r>
              <a:rPr lang="en-US" altLang="zh-CN" sz="1600" dirty="0" smtClean="0"/>
              <a:t>in Scrambler Initialization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Dynamic</a:t>
            </a:r>
            <a:r>
              <a:rPr lang="en-US" altLang="zh-CN" sz="1600" dirty="0" smtClean="0"/>
              <a:t>/static</a:t>
            </a:r>
            <a:r>
              <a:rPr lang="en-GB" altLang="zh-CN" sz="1600" dirty="0" smtClean="0"/>
              <a:t> indication can be carried in the reserved bit in Frame Control field or using the I/G bit in TA field as 11ac.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RTS/DMG CTS with control trailer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dirty="0" smtClean="0"/>
              <a:t>Dynamic</a:t>
            </a:r>
            <a:r>
              <a:rPr lang="en-US" altLang="zh-CN" sz="1600" dirty="0" smtClean="0"/>
              <a:t>/static</a:t>
            </a:r>
            <a:r>
              <a:rPr lang="en-GB" altLang="zh-CN" sz="1600" dirty="0" smtClean="0"/>
              <a:t> indication can be carried in control trailer field as BW indication</a:t>
            </a:r>
            <a:r>
              <a:rPr lang="en-US" altLang="zh-CN" sz="1600" dirty="0" smtClean="0"/>
              <a:t>, primary channel number indication etc</a:t>
            </a:r>
            <a:r>
              <a:rPr lang="en-GB" altLang="zh-CN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800100" lvl="1" indent="-34290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586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proposed change to control trailer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In now SFD, control trailer does not have a CRC field, it’s better to add a 16 bits 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Same as the checking sequence of PHY header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Avoid the receiver using the control info without checking the info’s validity.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dirty="0" smtClean="0"/>
              <a:t>For 2.16GHz duplicated RTS</a:t>
            </a:r>
            <a:r>
              <a:rPr lang="en-US" altLang="zh-CN" sz="2000" dirty="0" smtClean="0"/>
              <a:t>/DMG CTS, the meaning of Channel Aggregation subfield in control trailer is not clear.</a:t>
            </a:r>
            <a:endParaRPr lang="en-US" altLang="zh-CN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 order to let legacy STAs can receive the </a:t>
            </a:r>
            <a:r>
              <a:rPr lang="en-GB" altLang="zh-CN" sz="1600" dirty="0" smtClean="0"/>
              <a:t>RTS</a:t>
            </a:r>
            <a:r>
              <a:rPr lang="en-US" altLang="zh-CN" sz="1600" dirty="0" smtClean="0"/>
              <a:t>/DMG CTS, </a:t>
            </a:r>
            <a:r>
              <a:rPr lang="en-GB" altLang="zh-CN" sz="1600" dirty="0" smtClean="0"/>
              <a:t>2.16GHz duplicated PPDU sent in multiple channels can be treated as channel aggregation not channel bonding.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Channel Aggregation subfield carried in </a:t>
            </a:r>
            <a:r>
              <a:rPr lang="en-GB" altLang="zh-CN" sz="1600" dirty="0" smtClean="0"/>
              <a:t>duplicated RTS</a:t>
            </a:r>
            <a:r>
              <a:rPr lang="en-US" altLang="zh-CN" sz="1600" dirty="0" smtClean="0"/>
              <a:t>/DMG CTS can be used to indicate the channel aggregation/bonding mode of the transmission following the </a:t>
            </a:r>
            <a:r>
              <a:rPr lang="en-GB" altLang="zh-CN" sz="1600" dirty="0" smtClean="0"/>
              <a:t>RTS</a:t>
            </a:r>
            <a:r>
              <a:rPr lang="en-US" altLang="zh-CN" sz="1600" dirty="0" smtClean="0"/>
              <a:t>/DMG CTS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800100" lvl="1" indent="-34290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586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2.16GHz duplicated transmission on multiple channel is discussed, </a:t>
            </a:r>
            <a:r>
              <a:rPr lang="en-US" altLang="zh-CN" sz="2000" dirty="0" smtClean="0"/>
              <a:t>we proposed the following change to the SFD.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Define a 2.16GHz duplicated mode for DMG control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Using the Dynamic bandwidth operation in 11ay.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Some change to control trailer field or other field in RTS/DMG CTS .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1600" dirty="0" smtClean="0"/>
              <a:t>Add one bit for Dynamic/static indication in RTS/DMG CTS frame, it can be in control trailer, frame control, TA or other field.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1600" dirty="0" smtClean="0"/>
              <a:t>Add a 16 bits CRC checking sequence in control trailer.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1600" dirty="0" smtClean="0"/>
              <a:t>Explain the meaning of the channel aggregation field in control trailer.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467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>
              <a:hlinkClick r:id="rId3"/>
            </a:endParaRPr>
          </a:p>
          <a:p>
            <a:pPr marL="457200" indent="-457200" defTabSz="914400" eaLnBrk="0" hangingPunct="0">
              <a:spcBef>
                <a:spcPct val="20000"/>
              </a:spcBef>
              <a:buClrTx/>
              <a:buSzTx/>
              <a:buFontTx/>
              <a:buAutoNum type="arabicPeriod"/>
            </a:pPr>
            <a:r>
              <a:rPr lang="en-US" altLang="ko-KR" sz="2000" dirty="0" smtClean="0">
                <a:ea typeface="MS PGothic" pitchFamily="34" charset="-128"/>
              </a:rPr>
              <a:t>11-15-1358-04-00ay-specification-framework-for-tgay</a:t>
            </a:r>
          </a:p>
          <a:p>
            <a:pPr marL="457200" indent="-457200" defTabSz="914400" eaLnBrk="0" hangingPunct="0">
              <a:spcBef>
                <a:spcPct val="20000"/>
              </a:spcBef>
              <a:buClrTx/>
              <a:buSzTx/>
              <a:buFontTx/>
              <a:buAutoNum type="arabicPeriod"/>
            </a:pPr>
            <a:r>
              <a:rPr lang="en-US" altLang="ko-KR" sz="2000" dirty="0" smtClean="0">
                <a:ea typeface="MS PGothic" pitchFamily="34" charset="-128"/>
              </a:rPr>
              <a:t>11-16-0954-00-00ay-bandwidth-signaling-for-edmg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poll/Motion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altLang="zh-CN" sz="1800" dirty="0" smtClean="0"/>
              <a:t>Do you agree to add the following text to the SFD:</a:t>
            </a:r>
            <a:endParaRPr lang="en-US" altLang="zh-CN" sz="18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A 2.16GHz duplicated mode shall be included in the 11ay specification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Y/N/A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Weimin</a:t>
            </a:r>
            <a:r>
              <a:rPr lang="en-GB" dirty="0" smtClean="0"/>
              <a:t> Xing, ZTE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913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1484</TotalTime>
  <Words>934</Words>
  <Application>Microsoft Office PowerPoint</Application>
  <PresentationFormat>全屏显示(4:3)</PresentationFormat>
  <Paragraphs>124</Paragraphs>
  <Slides>11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Duplicated Control Mode PPDU for 802.11ay</vt:lpstr>
      <vt:lpstr>Motivation</vt:lpstr>
      <vt:lpstr>Proposed 2.16GHz duplicated mode</vt:lpstr>
      <vt:lpstr>Dynamic/Static bandwidth operation</vt:lpstr>
      <vt:lpstr>Proposed dynamic/static indication for 11ay</vt:lpstr>
      <vt:lpstr>Other proposed change to control trailer</vt:lpstr>
      <vt:lpstr>Summary</vt:lpstr>
      <vt:lpstr>References</vt:lpstr>
      <vt:lpstr>Straw poll/Motion 1</vt:lpstr>
      <vt:lpstr>Straw poll/Motion 2</vt:lpstr>
      <vt:lpstr>Straw poll 3</vt:lpstr>
    </vt:vector>
  </TitlesOfParts>
  <Company>Samsung SRA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Weimin Xing</dc:creator>
  <cp:lastModifiedBy>Windows 用户</cp:lastModifiedBy>
  <cp:revision>232</cp:revision>
  <cp:lastPrinted>1601-01-01T00:00:00Z</cp:lastPrinted>
  <dcterms:created xsi:type="dcterms:W3CDTF">2016-05-16T18:23:49Z</dcterms:created>
  <dcterms:modified xsi:type="dcterms:W3CDTF">2016-09-12T11:48:19Z</dcterms:modified>
</cp:coreProperties>
</file>