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295" r:id="rId2"/>
    <p:sldId id="356" r:id="rId3"/>
    <p:sldId id="357" r:id="rId4"/>
    <p:sldId id="358" r:id="rId5"/>
    <p:sldId id="359" r:id="rId6"/>
    <p:sldId id="360" r:id="rId7"/>
    <p:sldId id="383" r:id="rId8"/>
    <p:sldId id="361" r:id="rId9"/>
    <p:sldId id="362" r:id="rId10"/>
    <p:sldId id="363" r:id="rId11"/>
    <p:sldId id="364" r:id="rId12"/>
    <p:sldId id="365" r:id="rId13"/>
    <p:sldId id="366" r:id="rId14"/>
    <p:sldId id="367" r:id="rId15"/>
    <p:sldId id="381" r:id="rId16"/>
    <p:sldId id="369" r:id="rId17"/>
    <p:sldId id="370" r:id="rId18"/>
    <p:sldId id="371" r:id="rId19"/>
    <p:sldId id="372" r:id="rId20"/>
    <p:sldId id="373" r:id="rId21"/>
    <p:sldId id="374" r:id="rId22"/>
    <p:sldId id="375" r:id="rId23"/>
    <p:sldId id="376" r:id="rId24"/>
    <p:sldId id="377" r:id="rId25"/>
    <p:sldId id="378" r:id="rId26"/>
    <p:sldId id="379" r:id="rId27"/>
    <p:sldId id="382"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p:scale>
          <a:sx n="90" d="100"/>
          <a:sy n="90" d="100"/>
        </p:scale>
        <p:origin x="876" y="-23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8</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9</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802.11-16/1139r1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(Sept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2016-09-07</a:t>
            </a:r>
          </a:p>
        </p:txBody>
      </p:sp>
      <p:graphicFrame>
        <p:nvGraphicFramePr>
          <p:cNvPr id="1026" name="Object 4"/>
          <p:cNvGraphicFramePr>
            <a:graphicFrameLocks noChangeAspect="1"/>
          </p:cNvGraphicFramePr>
          <p:nvPr>
            <p:extLst>
              <p:ext uri="{D42A27DB-BD31-4B8C-83A1-F6EECF244321}">
                <p14:modId xmlns:p14="http://schemas.microsoft.com/office/powerpoint/2010/main" val="886246123"/>
              </p:ext>
            </p:extLst>
          </p:nvPr>
        </p:nvGraphicFramePr>
        <p:xfrm>
          <a:off x="530225" y="2506663"/>
          <a:ext cx="7847013" cy="2566987"/>
        </p:xfrm>
        <a:graphic>
          <a:graphicData uri="http://schemas.openxmlformats.org/presentationml/2006/ole">
            <mc:AlternateContent xmlns:mc="http://schemas.openxmlformats.org/markup-compatibility/2006">
              <mc:Choice xmlns:v="urn:schemas-microsoft-com:vml" Requires="v">
                <p:oleObj spid="_x0000_s1555" name="Document" r:id="rId4" imgW="8593900" imgH="2813828" progId="Word.Document.8">
                  <p:embed/>
                </p:oleObj>
              </mc:Choice>
              <mc:Fallback>
                <p:oleObj name="Document" r:id="rId4" imgW="8593900" imgH="2813828" progId="Word.Document.8">
                  <p:embed/>
                  <p:pic>
                    <p:nvPicPr>
                      <p:cNvPr id="0" name="Picture 4"/>
                      <p:cNvPicPr>
                        <a:picLocks noChangeAspect="1" noChangeArrowheads="1"/>
                      </p:cNvPicPr>
                      <p:nvPr/>
                    </p:nvPicPr>
                    <p:blipFill>
                      <a:blip r:embed="rId5"/>
                      <a:srcRect/>
                      <a:stretch>
                        <a:fillRect/>
                      </a:stretch>
                    </p:blipFill>
                    <p:spPr bwMode="auto">
                      <a:xfrm>
                        <a:off x="530225" y="2506663"/>
                        <a:ext cx="7847013" cy="2566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11-11/1149r49 is posted, r50 draft is available. Numbering begins with </a:t>
            </a:r>
            <a:r>
              <a:rPr lang="en-US" dirty="0" err="1" smtClean="0"/>
              <a:t>REVmc</a:t>
            </a:r>
            <a:r>
              <a:rPr lang="en-US" dirty="0" smtClean="0"/>
              <a:t> Draft 6.0, 11ai D 7.0, 11ah D 8.0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11</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Nov.</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dirty="0"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517768562"/>
              </p:ext>
            </p:extLst>
          </p:nvPr>
        </p:nvGraphicFramePr>
        <p:xfrm>
          <a:off x="914400" y="2398816"/>
          <a:ext cx="7772400" cy="3757822"/>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TGax - 317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TGay</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TGaz</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July 2016, Editors changed the running order and will revisit in Mar 2017,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524552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393785751"/>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8</a:t>
                      </a: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8.0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25-Jul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8.0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9.0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7.0</a:t>
                      </a: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2.4</a:t>
                      </a: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5.4</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6.2</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0000CC"/>
                          </a:solidFill>
                          <a:effectLst/>
                          <a:latin typeface="Times New Roman" pitchFamily="18" charset="0"/>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27-Jul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6.0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6.0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3.0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0.4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endParaRPr lang="en-US" dirty="0" smtClean="0"/>
          </a:p>
          <a:p>
            <a:r>
              <a:rPr lang="en-US" dirty="0" smtClean="0"/>
              <a:t>Also used to share emails and large files</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524000"/>
            <a:ext cx="7772400" cy="49530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p:txBody>
      </p:sp>
      <p:sp>
        <p:nvSpPr>
          <p:cNvPr id="32772" name="Date Placeholder 3"/>
          <p:cNvSpPr>
            <a:spLocks noGrp="1"/>
          </p:cNvSpPr>
          <p:nvPr>
            <p:ph type="dt" sz="quarter" idx="10"/>
          </p:nvPr>
        </p:nvSpPr>
        <p:spPr>
          <a:noFill/>
        </p:spPr>
        <p:txBody>
          <a:bodyPr/>
          <a:lstStyle/>
          <a:p>
            <a:r>
              <a:rPr lang="en-US" smtClean="0"/>
              <a:t>Sept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sz="2000" dirty="0" smtClean="0"/>
              <a:t>1</a:t>
            </a:r>
            <a:r>
              <a:rPr lang="en-GB" sz="2000" dirty="0"/>
              <a:t>.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a:t>
            </a:r>
            <a:r>
              <a:rPr lang="en-GB" sz="2000" dirty="0" smtClean="0"/>
              <a:t>precursors</a:t>
            </a:r>
          </a:p>
          <a:p>
            <a:pPr lvl="1"/>
            <a:r>
              <a:rPr lang="en-GB" sz="1800" dirty="0"/>
              <a:t>Text version of MIB is available (mcD5.4, ahD4.0, aiD4.0, aqD4.2</a:t>
            </a:r>
            <a:r>
              <a:rPr lang="en-GB" sz="1800" dirty="0" smtClean="0"/>
              <a:t>)</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smtClean="0"/>
              <a:t>Michelle to report back on publication scheduling</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2016-09-13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Review publication process</a:t>
            </a:r>
          </a:p>
          <a:p>
            <a:r>
              <a:rPr lang="en-US" dirty="0" smtClean="0"/>
              <a:t>Discussion on </a:t>
            </a:r>
            <a:r>
              <a:rPr lang="en-US" dirty="0" err="1" smtClean="0"/>
              <a:t>TGah</a:t>
            </a:r>
            <a:r>
              <a:rPr lang="en-US" dirty="0" smtClean="0"/>
              <a:t> and </a:t>
            </a:r>
            <a:r>
              <a:rPr lang="en-US" dirty="0" err="1" smtClean="0"/>
              <a:t>TGai</a:t>
            </a:r>
            <a:r>
              <a:rPr lang="en-US" dirty="0" smtClean="0"/>
              <a:t> publication order</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Additional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2016-09-13</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t>
            </a:r>
            <a:r>
              <a:rPr lang="en-US" sz="1400" dirty="0" smtClean="0"/>
              <a:t>–Yongho </a:t>
            </a:r>
            <a:r>
              <a:rPr lang="en-US" sz="1400" dirty="0" smtClean="0"/>
              <a:t>Seok</a:t>
            </a:r>
          </a:p>
          <a:p>
            <a:pPr lvl="1">
              <a:lnSpc>
                <a:spcPct val="80000"/>
              </a:lnSpc>
              <a:buFontTx/>
              <a:buChar char="•"/>
              <a:defRPr/>
            </a:pPr>
            <a:r>
              <a:rPr lang="en-US" sz="1400" dirty="0" smtClean="0"/>
              <a:t>P802.11ak </a:t>
            </a:r>
            <a:r>
              <a:rPr lang="en-US" sz="1400" dirty="0" smtClean="0"/>
              <a:t>Amendment (GLK) – Donald Eastlake</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a:t>
            </a:r>
            <a:r>
              <a:rPr lang="en-US" sz="1400" dirty="0" smtClean="0"/>
              <a:t>Present</a:t>
            </a:r>
            <a:endParaRPr lang="en-US" sz="1400" dirty="0"/>
          </a:p>
          <a:p>
            <a:pPr lvl="1">
              <a:lnSpc>
                <a:spcPct val="80000"/>
              </a:lnSpc>
              <a:buFont typeface="Arial" panose="020B0604020202020204" pitchFamily="34" charset="0"/>
              <a:buChar char="•"/>
              <a:defRPr/>
            </a:pPr>
            <a:r>
              <a:rPr lang="en-US" sz="1400" dirty="0" smtClean="0"/>
              <a:t>P802.11ai </a:t>
            </a:r>
            <a:r>
              <a:rPr lang="en-US" sz="1400" dirty="0"/>
              <a:t>Amendment (FILS) – Lee </a:t>
            </a:r>
            <a:r>
              <a:rPr lang="en-US" sz="1400" dirty="0" smtClean="0"/>
              <a:t>Armstrong</a:t>
            </a:r>
          </a:p>
          <a:p>
            <a:pPr lvl="1">
              <a:lnSpc>
                <a:spcPct val="80000"/>
              </a:lnSpc>
              <a:buFont typeface="Arial" panose="020B0604020202020204" pitchFamily="34" charset="0"/>
              <a:buChar char="•"/>
              <a:defRPr/>
            </a:pPr>
            <a:r>
              <a:rPr lang="en-US" sz="1400" dirty="0"/>
              <a:t>P802.11ai Amendment (FILS) – Ping FANG</a:t>
            </a:r>
          </a:p>
          <a:p>
            <a:pPr lvl="1">
              <a:lnSpc>
                <a:spcPct val="80000"/>
              </a:lnSpc>
              <a:buFont typeface="Arial" panose="020B0604020202020204" pitchFamily="34" charset="0"/>
              <a:buChar char="•"/>
              <a:defRPr/>
            </a:pPr>
            <a:r>
              <a:rPr lang="en-US" sz="1400" dirty="0" smtClean="0"/>
              <a:t>P802.11aq </a:t>
            </a:r>
            <a:r>
              <a:rPr lang="en-US" sz="1400" dirty="0"/>
              <a:t>Amendment (PAD) – Lee </a:t>
            </a:r>
            <a:r>
              <a:rPr lang="en-US" sz="1400" dirty="0" smtClean="0"/>
              <a:t>Armstrong</a:t>
            </a:r>
            <a:endParaRPr lang="en-US" sz="1400" dirty="0" smtClean="0"/>
          </a:p>
          <a:p>
            <a:pPr lvl="1">
              <a:lnSpc>
                <a:spcPct val="80000"/>
              </a:lnSpc>
              <a:buFontTx/>
              <a:buChar char="•"/>
              <a:defRPr/>
            </a:pPr>
            <a:r>
              <a:rPr lang="en-US" sz="1400" dirty="0"/>
              <a:t>P802.11ah Amendment (S1G) –Alfred </a:t>
            </a:r>
            <a:r>
              <a:rPr lang="en-US" sz="1400" dirty="0" err="1" smtClean="0"/>
              <a:t>Asterjadhi</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CHEN</a:t>
            </a:r>
          </a:p>
          <a:p>
            <a:pPr lvl="1">
              <a:lnSpc>
                <a:spcPct val="80000"/>
              </a:lnSpc>
              <a:buFontTx/>
              <a:buChar char="•"/>
              <a:defRPr/>
            </a:pPr>
            <a:r>
              <a:rPr lang="en-US" sz="1400" dirty="0" smtClean="0"/>
              <a:t>P802.11aj </a:t>
            </a:r>
            <a:r>
              <a:rPr lang="en-US" sz="1400" dirty="0"/>
              <a:t>Amendment (CMMW) – </a:t>
            </a:r>
            <a:r>
              <a:rPr lang="en-US" sz="1400" dirty="0" err="1" smtClean="0"/>
              <a:t>Shiwen</a:t>
            </a:r>
            <a:r>
              <a:rPr lang="en-US" sz="1400" dirty="0" smtClean="0"/>
              <a:t> HE</a:t>
            </a:r>
          </a:p>
          <a:p>
            <a:pPr lvl="1">
              <a:lnSpc>
                <a:spcPct val="80000"/>
              </a:lnSpc>
              <a:buFontTx/>
              <a:buChar char="•"/>
              <a:defRPr/>
            </a:pPr>
            <a:r>
              <a:rPr lang="en-US" sz="1400" dirty="0"/>
              <a:t>P802.11ay Amendment (NG60) – Carlos </a:t>
            </a:r>
            <a:r>
              <a:rPr lang="en-US" sz="1400" dirty="0" err="1" smtClean="0"/>
              <a:t>Cordeiro</a:t>
            </a:r>
            <a:endParaRPr lang="en-US" sz="1400" dirty="0" smtClean="0"/>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err="1" smtClean="0"/>
              <a:t>Yasu</a:t>
            </a:r>
            <a:r>
              <a:rPr lang="en-US" sz="1100" dirty="0"/>
              <a:t> </a:t>
            </a:r>
            <a:r>
              <a:rPr lang="en-US" sz="1100" dirty="0" smtClean="0"/>
              <a:t>Inoue	</a:t>
            </a:r>
            <a:r>
              <a:rPr lang="en-US" sz="1100" dirty="0" err="1" smtClean="0"/>
              <a:t>Fumihide</a:t>
            </a:r>
            <a:r>
              <a:rPr lang="en-US" sz="1100" dirty="0" smtClean="0"/>
              <a:t> Kojima	Mark Hamilton	Marc Emmelmann	Jim </a:t>
            </a:r>
            <a:r>
              <a:rPr lang="en-US" sz="1100" dirty="0" err="1" smtClean="0"/>
              <a:t>Petranovich</a:t>
            </a:r>
            <a:endParaRPr lang="en-US" sz="1100" dirty="0" smtClean="0"/>
          </a:p>
          <a:p>
            <a:pPr>
              <a:lnSpc>
                <a:spcPct val="80000"/>
              </a:lnSpc>
              <a:defRPr/>
            </a:pPr>
            <a:endParaRPr lang="en-US" sz="1200" dirty="0" smtClean="0"/>
          </a:p>
          <a:p>
            <a:pPr>
              <a:lnSpc>
                <a:spcPct val="80000"/>
              </a:lnSpc>
              <a:defRPr/>
            </a:pPr>
            <a:r>
              <a:rPr lang="en-US" sz="1200" dirty="0" smtClean="0"/>
              <a:t>IEEE </a:t>
            </a:r>
            <a:r>
              <a:rPr lang="en-US" sz="1200" dirty="0" smtClean="0"/>
              <a:t>Staff present and always welcome! </a:t>
            </a:r>
          </a:p>
          <a:p>
            <a:pPr>
              <a:lnSpc>
                <a:spcPct val="80000"/>
              </a:lnSpc>
              <a:defRPr/>
            </a:pPr>
            <a:r>
              <a:rPr lang="en-US" sz="1200" dirty="0" smtClean="0"/>
              <a:t>IEEE Staff not present and always welcome! </a:t>
            </a:r>
          </a:p>
          <a:p>
            <a:pPr marL="0" indent="0">
              <a:lnSpc>
                <a:spcPct val="80000"/>
              </a:lnSpc>
              <a:buNone/>
              <a:defRPr/>
            </a:pPr>
            <a:endParaRPr lang="en-US" sz="1200" dirty="0" smtClean="0"/>
          </a:p>
          <a:p>
            <a:pPr>
              <a:lnSpc>
                <a:spcPct val="80000"/>
              </a:lnSpc>
              <a:defRPr/>
            </a:pPr>
            <a:r>
              <a:rPr lang="en-US" sz="1200" dirty="0" smtClean="0"/>
              <a:t>Note: editors request that an IEEE staff member should be present at least during Plenary </a:t>
            </a:r>
            <a:r>
              <a:rPr lang="en-US" sz="1200" dirty="0" smtClean="0"/>
              <a:t>meetings</a:t>
            </a:r>
            <a:endParaRPr lang="en-US" sz="12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adrian.p.stephens@ieee.org </a:t>
            </a:r>
            <a:r>
              <a:rPr lang="en-US" sz="1600" dirty="0" smtClean="0"/>
              <a:t>, Edward Au – </a:t>
            </a:r>
            <a:r>
              <a:rPr lang="en-US" sz="1600" b="0" u="sng" dirty="0">
                <a:hlinkClick r:id="rId3"/>
              </a:rPr>
              <a:t>edward.ks.au@huawei.com</a:t>
            </a:r>
            <a:r>
              <a:rPr lang="en-US" sz="1600" dirty="0" smtClean="0"/>
              <a:t>, Emily Qi – </a:t>
            </a:r>
            <a:r>
              <a:rPr lang="en-US" sz="1600" b="0" dirty="0" smtClean="0">
                <a:hlinkClick r:id="rId4"/>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5"/>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6"/>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7"/>
              </a:rPr>
              <a:t>LRA@tiac.net</a:t>
            </a:r>
            <a:r>
              <a:rPr lang="en-US" sz="1600" b="0" dirty="0" smtClean="0"/>
              <a:t>, </a:t>
            </a:r>
            <a:r>
              <a:rPr lang="en-US" sz="1600" dirty="0" smtClean="0"/>
              <a:t>Ping FANG </a:t>
            </a:r>
            <a:r>
              <a:rPr lang="en-US" sz="1600" b="0" dirty="0" smtClean="0">
                <a:hlinkClick r:id="rId8"/>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9"/>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0"/>
              </a:rPr>
              <a:t>shiwenhe@seu.edu.cn</a:t>
            </a:r>
            <a:endParaRPr lang="en-US" sz="1600" b="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 </a:t>
            </a:r>
            <a:r>
              <a:rPr lang="en-US" sz="1600" b="0" dirty="0" smtClean="0"/>
              <a:t>?</a:t>
            </a:r>
          </a:p>
          <a:p>
            <a:r>
              <a:rPr lang="en-US" sz="1600" dirty="0" err="1" smtClean="0"/>
              <a:t>TGaq</a:t>
            </a:r>
            <a:r>
              <a:rPr lang="en-US" sz="1600" dirty="0" smtClean="0"/>
              <a:t> – Lee Armstrong – </a:t>
            </a:r>
            <a:r>
              <a:rPr lang="en-US" sz="1600" b="0" dirty="0" smtClean="0">
                <a:hlinkClick r:id="rId7"/>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2"/>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4"/>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5"/>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2"/>
              </a:rPr>
              <a:t>robert.stacey@intel.com</a:t>
            </a:r>
            <a:r>
              <a:rPr lang="en-US" sz="1400" dirty="0" smtClean="0"/>
              <a:t> </a:t>
            </a:r>
          </a:p>
          <a:p>
            <a:pPr lvl="1"/>
            <a:r>
              <a:rPr lang="en-US" sz="1400" dirty="0" err="1"/>
              <a:t>TGad</a:t>
            </a:r>
            <a:r>
              <a:rPr lang="en-US" sz="1400" dirty="0"/>
              <a:t> – Carlos Cordeiro – </a:t>
            </a:r>
            <a:r>
              <a:rPr lang="en-US" sz="1400" dirty="0">
                <a:hlinkClick r:id="rId13"/>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6"/>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7"/>
              </a:rPr>
              <a:t>petere@ieee.org</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8"/>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smtClean="0"/>
              <a:t>REVmc</a:t>
            </a:r>
            <a:r>
              <a:rPr lang="en-GB" sz="1600" dirty="0" smtClean="0"/>
              <a:t> –  </a:t>
            </a:r>
            <a:r>
              <a:rPr lang="en-GB" sz="1600" dirty="0" smtClean="0"/>
              <a:t>Resolved all comments from </a:t>
            </a:r>
            <a:r>
              <a:rPr lang="en-GB" sz="1600" dirty="0" err="1" smtClean="0"/>
              <a:t>recirc</a:t>
            </a:r>
            <a:r>
              <a:rPr lang="en-GB" sz="1600" dirty="0" smtClean="0"/>
              <a:t> of D8.0. Approved 2 motions: submit report to EC, </a:t>
            </a:r>
            <a:r>
              <a:rPr lang="en-GB" sz="1600" dirty="0" smtClean="0"/>
              <a:t>forward draft </a:t>
            </a:r>
            <a:r>
              <a:rPr lang="en-GB" sz="1600" dirty="0" smtClean="0"/>
              <a:t>to REVCOM</a:t>
            </a:r>
            <a:endParaRPr lang="en-GB" sz="1600" b="0" dirty="0" smtClean="0"/>
          </a:p>
          <a:p>
            <a:r>
              <a:rPr lang="en-GB" sz="1600" dirty="0" smtClean="0"/>
              <a:t>11ah –  </a:t>
            </a:r>
            <a:r>
              <a:rPr lang="en-GB" sz="1600" dirty="0" smtClean="0"/>
              <a:t>Resolved comment. Approved </a:t>
            </a:r>
            <a:r>
              <a:rPr lang="en-GB" sz="1600" dirty="0" err="1" smtClean="0"/>
              <a:t>recirc</a:t>
            </a:r>
            <a:r>
              <a:rPr lang="en-GB" sz="1600" dirty="0" smtClean="0"/>
              <a:t> of D10. Approved report to EC and forward draft to REVCOM</a:t>
            </a:r>
            <a:endParaRPr lang="en-GB" sz="1600" dirty="0" smtClean="0"/>
          </a:p>
          <a:p>
            <a:r>
              <a:rPr lang="en-GB" sz="1600" dirty="0" smtClean="0"/>
              <a:t>11ai –  </a:t>
            </a:r>
            <a:r>
              <a:rPr lang="en-GB" sz="1600" dirty="0" smtClean="0"/>
              <a:t>Have resolutions ready for motion. Probably remove PKEX feature. Leave empty </a:t>
            </a:r>
            <a:r>
              <a:rPr lang="en-GB" sz="1600" dirty="0" err="1" smtClean="0"/>
              <a:t>subclause</a:t>
            </a:r>
            <a:r>
              <a:rPr lang="en-GB" sz="1600" dirty="0" smtClean="0"/>
              <a:t> with editorial note for pub editor to remove </a:t>
            </a:r>
            <a:endParaRPr lang="en-GB" sz="1600" b="0" dirty="0" smtClean="0"/>
          </a:p>
          <a:p>
            <a:r>
              <a:rPr lang="en-GB" sz="1600" dirty="0" smtClean="0"/>
              <a:t>11aj –  </a:t>
            </a:r>
            <a:r>
              <a:rPr lang="en-GB" sz="1600" dirty="0" smtClean="0"/>
              <a:t>Not present because of visa issue. Can’t </a:t>
            </a:r>
            <a:r>
              <a:rPr lang="en-GB" sz="1600" dirty="0" err="1" smtClean="0"/>
              <a:t>recirc</a:t>
            </a:r>
            <a:r>
              <a:rPr lang="en-GB" sz="1600" dirty="0" smtClean="0"/>
              <a:t> out of this meeting</a:t>
            </a:r>
            <a:endParaRPr lang="en-GB" sz="1600" b="0" dirty="0" smtClean="0"/>
          </a:p>
          <a:p>
            <a:pPr lvl="0"/>
            <a:r>
              <a:rPr lang="en-GB" sz="1600" dirty="0" smtClean="0"/>
              <a:t>11ak –  </a:t>
            </a:r>
            <a:r>
              <a:rPr lang="en-GB" sz="1600" dirty="0" smtClean="0"/>
              <a:t>Working on comment resolution. Go to </a:t>
            </a:r>
            <a:r>
              <a:rPr lang="en-GB" sz="1600" dirty="0" err="1" smtClean="0"/>
              <a:t>FrameMaker</a:t>
            </a:r>
            <a:r>
              <a:rPr lang="en-GB" sz="1600" dirty="0" smtClean="0"/>
              <a:t> for D3.0. Not sure if will </a:t>
            </a:r>
            <a:r>
              <a:rPr lang="en-GB" sz="1600" dirty="0" err="1" smtClean="0"/>
              <a:t>recirc</a:t>
            </a:r>
            <a:r>
              <a:rPr lang="en-GB" sz="1600" dirty="0" smtClean="0"/>
              <a:t> out of this meeting.</a:t>
            </a:r>
            <a:endParaRPr lang="en-GB" sz="1600" b="0" dirty="0" smtClean="0"/>
          </a:p>
          <a:p>
            <a:pPr lvl="0"/>
            <a:r>
              <a:rPr lang="en-GB" sz="1600" dirty="0" smtClean="0"/>
              <a:t>11aq – </a:t>
            </a:r>
            <a:r>
              <a:rPr lang="en-GB" sz="1600" dirty="0" smtClean="0"/>
              <a:t> Latest draft D7.0 </a:t>
            </a:r>
            <a:r>
              <a:rPr lang="en-GB" sz="1600" dirty="0" err="1" smtClean="0"/>
              <a:t>recirced</a:t>
            </a:r>
            <a:r>
              <a:rPr lang="en-GB" sz="1600" dirty="0" smtClean="0"/>
              <a:t> Sept 10. This meeting request conditional approval for SB.</a:t>
            </a:r>
            <a:endParaRPr lang="en-GB" sz="1600" dirty="0" smtClean="0"/>
          </a:p>
          <a:p>
            <a:r>
              <a:rPr lang="en-GB" sz="1600" dirty="0" smtClean="0"/>
              <a:t>11ax </a:t>
            </a:r>
            <a:r>
              <a:rPr lang="en-US" sz="1600" dirty="0"/>
              <a:t>–</a:t>
            </a:r>
            <a:r>
              <a:rPr lang="en-GB" sz="1600" dirty="0" smtClean="0"/>
              <a:t>   </a:t>
            </a:r>
            <a:r>
              <a:rPr lang="en-GB" sz="1600" dirty="0" smtClean="0"/>
              <a:t>Released D0.4. Stil</a:t>
            </a:r>
            <a:r>
              <a:rPr lang="en-GB" sz="1600" dirty="0" smtClean="0"/>
              <a:t>l working on comment resolution. Expect to go WG ballot out of November meeting.</a:t>
            </a:r>
            <a:endParaRPr lang="en-GB" sz="1600" b="0" dirty="0" smtClean="0"/>
          </a:p>
          <a:p>
            <a:r>
              <a:rPr lang="en-GB" sz="1600" dirty="0" smtClean="0"/>
              <a:t>11ay –  </a:t>
            </a:r>
            <a:r>
              <a:rPr lang="en-GB" sz="1600" dirty="0" smtClean="0"/>
              <a:t>Carlos not present.</a:t>
            </a:r>
            <a:endParaRPr lang="en-GB" sz="1600" dirty="0" smtClean="0"/>
          </a:p>
          <a:p>
            <a:r>
              <a:rPr lang="en-GB" sz="1600" dirty="0" smtClean="0"/>
              <a:t>11az </a:t>
            </a:r>
            <a:r>
              <a:rPr lang="en-GB" sz="1600" dirty="0"/>
              <a:t>–</a:t>
            </a:r>
            <a:r>
              <a:rPr lang="en-GB" sz="1600" dirty="0" smtClean="0"/>
              <a:t>  </a:t>
            </a:r>
            <a:r>
              <a:rPr lang="en-GB" sz="1600" dirty="0" smtClean="0"/>
              <a:t>Very little progress. Still completing </a:t>
            </a:r>
            <a:r>
              <a:rPr lang="en-GB" sz="1600" dirty="0" err="1" smtClean="0"/>
              <a:t>func</a:t>
            </a:r>
            <a:r>
              <a:rPr lang="en-GB" sz="1600" dirty="0" smtClean="0"/>
              <a:t> requirements.</a:t>
            </a:r>
            <a:endParaRPr lang="en-GB" sz="16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err="1" smtClean="0"/>
              <a:t>TGai</a:t>
            </a:r>
            <a:r>
              <a:rPr lang="en-US" dirty="0" smtClean="0"/>
              <a:t> and </a:t>
            </a:r>
            <a:r>
              <a:rPr lang="en-US" dirty="0" err="1" smtClean="0"/>
              <a:t>TGah</a:t>
            </a:r>
            <a:r>
              <a:rPr lang="en-US" dirty="0" smtClean="0"/>
              <a:t> order</a:t>
            </a:r>
            <a:endParaRPr lang="en-US" dirty="0"/>
          </a:p>
        </p:txBody>
      </p:sp>
      <p:sp>
        <p:nvSpPr>
          <p:cNvPr id="3" name="Content Placeholder 2"/>
          <p:cNvSpPr>
            <a:spLocks noGrp="1"/>
          </p:cNvSpPr>
          <p:nvPr>
            <p:ph idx="1"/>
          </p:nvPr>
        </p:nvSpPr>
        <p:spPr/>
        <p:txBody>
          <a:bodyPr/>
          <a:lstStyle/>
          <a:p>
            <a:r>
              <a:rPr lang="en-US" sz="2000" dirty="0" smtClean="0"/>
              <a:t>Marc:</a:t>
            </a:r>
          </a:p>
          <a:p>
            <a:pPr lvl="1"/>
            <a:r>
              <a:rPr lang="en-US" sz="1800" dirty="0" smtClean="0"/>
              <a:t>No real technical changes from comments of the last round</a:t>
            </a:r>
          </a:p>
          <a:p>
            <a:r>
              <a:rPr lang="en-US" sz="2000" dirty="0" smtClean="0"/>
              <a:t>Might get a lot of comments in next round because of the attention given to security issue</a:t>
            </a:r>
          </a:p>
          <a:p>
            <a:r>
              <a:rPr lang="en-US" sz="2000" dirty="0" smtClean="0"/>
              <a:t>Risk of errors is high if we reverse the order</a:t>
            </a:r>
          </a:p>
          <a:p>
            <a:r>
              <a:rPr lang="en-US" sz="2000" dirty="0" smtClean="0"/>
              <a:t>Changing the order has technical implication:</a:t>
            </a:r>
          </a:p>
          <a:p>
            <a:pPr lvl="1"/>
            <a:r>
              <a:rPr lang="en-US" sz="1800" dirty="0" smtClean="0"/>
              <a:t>Will someone build a FILS S1G STA?</a:t>
            </a:r>
          </a:p>
          <a:p>
            <a:r>
              <a:rPr lang="en-US" sz="2000" dirty="0" smtClean="0"/>
              <a:t>Dan Harkins has 4 pages of changes to </a:t>
            </a:r>
            <a:r>
              <a:rPr lang="en-US" sz="2000" dirty="0" err="1" smtClean="0"/>
              <a:t>TGai</a:t>
            </a:r>
            <a:endParaRPr lang="en-US" sz="2000" dirty="0" smtClean="0"/>
          </a:p>
          <a:p>
            <a:pPr lvl="1"/>
            <a:r>
              <a:rPr lang="en-US" sz="1800" dirty="0" smtClean="0"/>
              <a:t>Remove security feature. Does not seem to be an objection to this.</a:t>
            </a:r>
          </a:p>
          <a:p>
            <a:r>
              <a:rPr lang="en-US" sz="2000" dirty="0" smtClean="0"/>
              <a:t>No objection to keeping current order</a:t>
            </a:r>
          </a:p>
          <a:p>
            <a:r>
              <a:rPr lang="en-US" sz="2000" dirty="0" smtClean="0"/>
              <a:t>The group accepts the risk of </a:t>
            </a:r>
            <a:r>
              <a:rPr lang="en-US" sz="2000" dirty="0" err="1" smtClean="0"/>
              <a:t>TGai</a:t>
            </a:r>
            <a:r>
              <a:rPr lang="en-US" sz="2000" dirty="0" smtClean="0"/>
              <a:t> pushing out </a:t>
            </a:r>
            <a:r>
              <a:rPr lang="en-US" sz="2000" dirty="0" err="1" smtClean="0"/>
              <a:t>TGah</a:t>
            </a:r>
            <a:r>
              <a:rPr lang="en-US" sz="2000" dirty="0" smtClean="0"/>
              <a:t> publication</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63690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adrian.p.stephens@ieee.org</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8</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9</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r>
              <a:rPr lang="en-US" dirty="0" smtClean="0"/>
              <a:t>Publication plans for </a:t>
            </a:r>
            <a:r>
              <a:rPr lang="en-US" dirty="0" err="1" smtClean="0"/>
              <a:t>REVmc</a:t>
            </a:r>
            <a:r>
              <a:rPr lang="en-US" dirty="0" smtClean="0"/>
              <a:t> D7.0 (Mid-August), 11ai (D7.0 needed before Sept), 11ah</a:t>
            </a:r>
          </a:p>
          <a:p>
            <a:r>
              <a:rPr lang="en-US" dirty="0" smtClean="0"/>
              <a:t>Probably publish </a:t>
            </a:r>
            <a:r>
              <a:rPr lang="en-US" dirty="0" err="1" smtClean="0"/>
              <a:t>REVmc</a:t>
            </a:r>
            <a:r>
              <a:rPr lang="en-US" dirty="0" smtClean="0"/>
              <a:t> in March, 2017, 11ai and 11ah in April</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2099</Words>
  <Application>Microsoft Office PowerPoint</Application>
  <PresentationFormat>On-screen Show (4:3)</PresentationFormat>
  <Paragraphs>439</Paragraphs>
  <Slides>27</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Default Design</vt:lpstr>
      <vt:lpstr>Document</vt:lpstr>
      <vt:lpstr>802.11 WG Editor’s Meeting (Sept ‘16)</vt:lpstr>
      <vt:lpstr>Abstract</vt:lpstr>
      <vt:lpstr>Agenda for 2016-09-13</vt:lpstr>
      <vt:lpstr>Roll Call – 2016-09-13</vt:lpstr>
      <vt:lpstr>Volunteer Editor Contacts</vt:lpstr>
      <vt:lpstr>Sept 13th Round table status report</vt:lpstr>
      <vt:lpstr>Change TGai and TGah order</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2016-09-13T10:03:18Z</dcterms:modified>
</cp:coreProperties>
</file>