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65" r:id="rId12"/>
    <p:sldId id="366" r:id="rId13"/>
    <p:sldId id="367" r:id="rId14"/>
    <p:sldId id="381" r:id="rId15"/>
    <p:sldId id="369" r:id="rId16"/>
    <p:sldId id="370" r:id="rId17"/>
    <p:sldId id="371" r:id="rId18"/>
    <p:sldId id="372" r:id="rId19"/>
    <p:sldId id="373" r:id="rId20"/>
    <p:sldId id="374" r:id="rId21"/>
    <p:sldId id="375" r:id="rId22"/>
    <p:sldId id="376" r:id="rId23"/>
    <p:sldId id="377" r:id="rId24"/>
    <p:sldId id="378" r:id="rId25"/>
    <p:sldId id="379" r:id="rId26"/>
    <p:sldId id="38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0" autoAdjust="0"/>
    <p:restoredTop sz="98157" autoAdjust="0"/>
  </p:normalViewPr>
  <p:slideViewPr>
    <p:cSldViewPr>
      <p:cViewPr varScale="1">
        <p:scale>
          <a:sx n="98" d="100"/>
          <a:sy n="98" d="100"/>
        </p:scale>
        <p:origin x="691" y="77"/>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802.11-16/1139r0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a:t>
            </a:r>
            <a:r>
              <a:rPr lang="en-US" dirty="0" smtClean="0"/>
              <a:t>(Sept </a:t>
            </a:r>
            <a:r>
              <a:rPr lang="en-US" dirty="0" smtClean="0"/>
              <a:t>‘16)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2016-09-07</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014167022"/>
              </p:ext>
            </p:extLst>
          </p:nvPr>
        </p:nvGraphicFramePr>
        <p:xfrm>
          <a:off x="531813" y="2503488"/>
          <a:ext cx="7899400" cy="2576512"/>
        </p:xfrm>
        <a:graphic>
          <a:graphicData uri="http://schemas.openxmlformats.org/presentationml/2006/ole">
            <mc:AlternateContent xmlns:mc="http://schemas.openxmlformats.org/markup-compatibility/2006">
              <mc:Choice xmlns:v="urn:schemas-microsoft-com:vml" Requires="v">
                <p:oleObj spid="_x0000_s1549" name="Document" r:id="rId4" imgW="8606510" imgH="2809838" progId="Word.Document.8">
                  <p:embed/>
                </p:oleObj>
              </mc:Choice>
              <mc:Fallback>
                <p:oleObj name="Document" r:id="rId4" imgW="8606510" imgH="2809838" progId="Word.Document.8">
                  <p:embed/>
                  <p:pic>
                    <p:nvPicPr>
                      <p:cNvPr id="0" name="Picture 4"/>
                      <p:cNvPicPr>
                        <a:picLocks noChangeAspect="1" noChangeArrowheads="1"/>
                      </p:cNvPicPr>
                      <p:nvPr/>
                    </p:nvPicPr>
                    <p:blipFill>
                      <a:blip r:embed="rId5"/>
                      <a:srcRect/>
                      <a:stretch>
                        <a:fillRect/>
                      </a:stretch>
                    </p:blipFill>
                    <p:spPr bwMode="auto">
                      <a:xfrm>
                        <a:off x="531813" y="2503488"/>
                        <a:ext cx="7899400" cy="257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P802.11aq D4.0 went through MDR process – 802.11-16/801r0 dated June 22, 2016</a:t>
            </a:r>
          </a:p>
          <a:p>
            <a:r>
              <a:rPr lang="en-US" sz="1400" dirty="0" smtClean="0"/>
              <a:t>We need to start planning for P802.11ak – expect 11ak D4.0 to be ready in </a:t>
            </a:r>
            <a:r>
              <a:rPr lang="en-US" sz="1400" dirty="0" smtClean="0"/>
              <a:t>Nov.</a:t>
            </a:r>
            <a:endParaRPr lang="en-US" sz="1400" dirty="0" smtClean="0"/>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dirty="0"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1605859927"/>
              </p:ext>
            </p:extLst>
          </p:nvPr>
        </p:nvGraphicFramePr>
        <p:xfrm>
          <a:off x="914400" y="2398816"/>
          <a:ext cx="7772400" cy="3757822"/>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smtClean="0">
                          <a:ln>
                            <a:noFill/>
                          </a:ln>
                          <a:solidFill>
                            <a:schemeClr val="tx1"/>
                          </a:solidFill>
                          <a:effectLst/>
                          <a:latin typeface="Times New Roman" pitchFamily="18" charset="0"/>
                        </a:rPr>
                        <a:t>- 209</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TGay</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TGaz</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a:t>
            </a:r>
            <a:r>
              <a:rPr lang="en-US" sz="1400" b="1" dirty="0" smtClean="0">
                <a:solidFill>
                  <a:srgbClr val="FF0000"/>
                </a:solidFill>
              </a:rPr>
              <a:t>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July 2016, Editors changed the running order and will revisit in Mar 2017,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1524552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243587387"/>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25-Jul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25-Jul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2.3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25-Jul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5.4</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6.2</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0000CC"/>
                          </a:solidFill>
                          <a:effectLst/>
                          <a:latin typeface="Times New Roman" pitchFamily="18" charset="0"/>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27-Jul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6.0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3.0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0.2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a:t>
            </a:r>
            <a:r>
              <a:rPr lang="en-US" sz="1600" dirty="0" smtClean="0">
                <a:solidFill>
                  <a:srgbClr val="FF0000"/>
                </a:solidFill>
                <a:latin typeface="Arial" charset="0"/>
              </a:rPr>
              <a:t>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endParaRPr lang="en-US" dirty="0" smtClean="0"/>
          </a:p>
          <a:p>
            <a:r>
              <a:rPr lang="en-US" dirty="0" smtClean="0"/>
              <a:t>Also used to share emails and large files</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4290154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524000"/>
            <a:ext cx="7772400" cy="49530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p:txBody>
      </p:sp>
      <p:sp>
        <p:nvSpPr>
          <p:cNvPr id="32772" name="Date Placeholder 3"/>
          <p:cNvSpPr>
            <a:spLocks noGrp="1"/>
          </p:cNvSpPr>
          <p:nvPr>
            <p:ph type="dt" sz="quarter" idx="10"/>
          </p:nvPr>
        </p:nvSpPr>
        <p:spPr>
          <a:noFill/>
        </p:spPr>
        <p:txBody>
          <a:bodyPr/>
          <a:lstStyle/>
          <a:p>
            <a:r>
              <a:rPr lang="en-US" smtClean="0"/>
              <a:t>Sept 2016</a:t>
            </a:r>
            <a:endParaRPr lang="en-US" smtClean="0"/>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sz="2000" dirty="0" smtClean="0"/>
              <a:t>1</a:t>
            </a:r>
            <a:r>
              <a:rPr lang="en-GB" sz="2000" dirty="0"/>
              <a:t>.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a:t>
            </a:r>
            <a:r>
              <a:rPr lang="en-GB" sz="2000" dirty="0" smtClean="0"/>
              <a:t>precursors</a:t>
            </a:r>
          </a:p>
          <a:p>
            <a:pPr lvl="1"/>
            <a:r>
              <a:rPr lang="en-GB" sz="1800" dirty="0"/>
              <a:t>Text version of MIB is available (mcD5.4, ahD4.0, aiD4.0, aqD4.2</a:t>
            </a:r>
            <a:r>
              <a:rPr lang="en-GB" sz="1800" dirty="0" smtClean="0"/>
              <a:t>)</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2016</a:t>
            </a:r>
            <a:endParaRPr lang="en-US" smtClean="0"/>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smtClean="0"/>
              <a:t>Michelle to report back on publication scheduling</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2016</a:t>
            </a:r>
            <a:endParaRPr lang="en-US" smtClean="0"/>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26</a:t>
            </a:fld>
            <a:endParaRPr lang="en-US"/>
          </a:p>
        </p:txBody>
      </p:sp>
    </p:spTree>
    <p:extLst>
      <p:ext uri="{BB962C8B-B14F-4D97-AF65-F5344CB8AC3E}">
        <p14:creationId xmlns:p14="http://schemas.microsoft.com/office/powerpoint/2010/main" val="6562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a:t>
            </a:r>
            <a:r>
              <a:rPr lang="en-US" dirty="0" smtClean="0"/>
              <a:t>2016-09-13</a:t>
            </a:r>
            <a:endParaRPr lang="en-US" dirty="0" smtClean="0"/>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a:t>
            </a:r>
            <a:r>
              <a:rPr lang="en-US" dirty="0" smtClean="0"/>
              <a:t>2016-09-13</a:t>
            </a:r>
            <a:endParaRPr lang="en-US" dirty="0" smtClean="0"/>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r>
              <a:rPr lang="en-US" sz="1400" dirty="0" smtClean="0"/>
              <a:t>, </a:t>
            </a:r>
            <a:r>
              <a:rPr lang="en-US" sz="1400" dirty="0" err="1" smtClean="0"/>
              <a:t>Yongho</a:t>
            </a:r>
            <a:r>
              <a:rPr lang="en-US" sz="1400" dirty="0" smtClean="0"/>
              <a:t> </a:t>
            </a:r>
            <a:r>
              <a:rPr lang="en-US" sz="1400" dirty="0" err="1" smtClean="0"/>
              <a:t>Seok</a:t>
            </a:r>
            <a:endParaRPr lang="en-US" sz="1400" dirty="0" smtClean="0"/>
          </a:p>
          <a:p>
            <a:pPr lvl="1">
              <a:lnSpc>
                <a:spcPct val="80000"/>
              </a:lnSpc>
              <a:buFontTx/>
              <a:buChar char="•"/>
              <a:defRPr/>
            </a:pPr>
            <a:r>
              <a:rPr lang="en-US" sz="1400" dirty="0"/>
              <a:t>P802.11ai Amendment (FILS) </a:t>
            </a:r>
            <a:r>
              <a:rPr lang="en-US" sz="1400" dirty="0" smtClean="0"/>
              <a:t>– Lee Armstrong</a:t>
            </a:r>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a:t>P802.11aq Amendment (PAD) – Lee </a:t>
            </a:r>
            <a:r>
              <a:rPr lang="en-US" sz="1400" dirty="0" smtClean="0"/>
              <a:t>Armstrong</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a:t>P802.11ah Amendment (S1G) –Alfred </a:t>
            </a:r>
            <a:r>
              <a:rPr lang="en-US" sz="1400" dirty="0" err="1" smtClean="0"/>
              <a:t>Asterjadhi</a:t>
            </a:r>
            <a:endParaRPr lang="en-US" sz="1400" dirty="0"/>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smtClean="0"/>
              <a:t>Shiwen</a:t>
            </a:r>
            <a:r>
              <a:rPr lang="en-US" sz="1400" dirty="0" smtClean="0"/>
              <a:t> HE</a:t>
            </a:r>
          </a:p>
          <a:p>
            <a:pPr lvl="1">
              <a:lnSpc>
                <a:spcPct val="80000"/>
              </a:lnSpc>
              <a:buFontTx/>
              <a:buChar char="•"/>
              <a:defRPr/>
            </a:pPr>
            <a:r>
              <a:rPr lang="en-US" sz="1400" dirty="0"/>
              <a:t>P802.11ay Amendment (NG60) – Carlos </a:t>
            </a:r>
            <a:r>
              <a:rPr lang="en-US" sz="1400" dirty="0" err="1" smtClean="0"/>
              <a:t>Cordeiro</a:t>
            </a:r>
            <a:endParaRPr lang="en-US" sz="1400" dirty="0" smtClean="0"/>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Andy Scott	David Bain</a:t>
            </a:r>
            <a:r>
              <a:rPr lang="en-US" sz="1100" dirty="0"/>
              <a:t>	 </a:t>
            </a:r>
            <a:r>
              <a:rPr lang="en-US" sz="1100" dirty="0" err="1"/>
              <a:t>Fumahide</a:t>
            </a:r>
            <a:r>
              <a:rPr lang="en-US" sz="1100" dirty="0"/>
              <a:t> </a:t>
            </a:r>
            <a:r>
              <a:rPr lang="en-US" sz="1100" dirty="0" err="1" smtClean="0"/>
              <a:t>Kujima</a:t>
            </a:r>
            <a:r>
              <a:rPr lang="en-US" sz="1100" dirty="0" smtClean="0"/>
              <a:t>	</a:t>
            </a:r>
          </a:p>
          <a:p>
            <a:pPr lvl="1">
              <a:lnSpc>
                <a:spcPct val="80000"/>
              </a:lnSpc>
              <a:buFont typeface="Arial" panose="020B0604020202020204" pitchFamily="34" charset="0"/>
              <a:buChar char="•"/>
              <a:defRPr/>
            </a:pPr>
            <a:r>
              <a:rPr lang="en-US" sz="1100" dirty="0" smtClean="0"/>
              <a:t>Guido </a:t>
            </a:r>
            <a:r>
              <a:rPr lang="en-US" sz="1100" dirty="0" err="1" smtClean="0"/>
              <a:t>Hierz</a:t>
            </a:r>
            <a:r>
              <a:rPr lang="en-US" sz="1100" dirty="0"/>
              <a:t>	</a:t>
            </a:r>
            <a:r>
              <a:rPr lang="en-US" sz="1100" dirty="0" smtClean="0"/>
              <a:t>Stephen McCann	Stephen Palm</a:t>
            </a:r>
          </a:p>
          <a:p>
            <a:pPr lvl="1">
              <a:lnSpc>
                <a:spcPct val="80000"/>
              </a:lnSpc>
              <a:buFont typeface="Arial" panose="020B0604020202020204" pitchFamily="34" charset="0"/>
              <a:buChar char="•"/>
              <a:defRPr/>
            </a:pPr>
            <a:endParaRPr lang="en-US" sz="1100" dirty="0" smtClean="0"/>
          </a:p>
          <a:p>
            <a:pPr>
              <a:lnSpc>
                <a:spcPct val="80000"/>
              </a:lnSpc>
              <a:defRPr/>
            </a:pPr>
            <a:r>
              <a:rPr lang="en-US" sz="1200" dirty="0" smtClean="0"/>
              <a:t>IEEE Staff present and always welcome! </a:t>
            </a:r>
          </a:p>
          <a:p>
            <a:pPr>
              <a:lnSpc>
                <a:spcPct val="80000"/>
              </a:lnSpc>
              <a:defRPr/>
            </a:pPr>
            <a:r>
              <a:rPr lang="en-US" sz="1200" dirty="0" smtClean="0"/>
              <a:t>IEEE </a:t>
            </a:r>
            <a:r>
              <a:rPr lang="en-US" sz="1200" dirty="0" smtClean="0"/>
              <a:t>Staff not present and always welcome! </a:t>
            </a:r>
          </a:p>
          <a:p>
            <a:pPr lvl="1">
              <a:lnSpc>
                <a:spcPct val="80000"/>
              </a:lnSpc>
              <a:defRPr/>
            </a:pPr>
            <a:r>
              <a:rPr lang="en-US" sz="1100" dirty="0"/>
              <a:t>Kathryn Bennett, IEEE, Michelle Turner – staff editor for 802, </a:t>
            </a:r>
            <a:r>
              <a:rPr lang="en-US" sz="1100" dirty="0">
                <a:hlinkClick r:id="rId3"/>
              </a:rPr>
              <a:t>m.turner@ieee.org</a:t>
            </a:r>
            <a:r>
              <a:rPr lang="en-US" sz="1100" dirty="0"/>
              <a:t> , Kim </a:t>
            </a:r>
            <a:r>
              <a:rPr lang="en-US" sz="1100" dirty="0" err="1"/>
              <a:t>Breitfelder</a:t>
            </a:r>
            <a:endParaRPr lang="en-US" sz="1000" dirty="0"/>
          </a:p>
          <a:p>
            <a:pPr marL="0" indent="0">
              <a:lnSpc>
                <a:spcPct val="80000"/>
              </a:lnSpc>
              <a:buNone/>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t>adrian.p.stephens@ieee.org </a:t>
            </a:r>
            <a:r>
              <a:rPr lang="en-US" sz="1600" dirty="0" smtClean="0"/>
              <a:t>, </a:t>
            </a:r>
            <a:r>
              <a:rPr lang="en-US" sz="1600" dirty="0" smtClean="0"/>
              <a:t>Edward Au – </a:t>
            </a:r>
            <a:r>
              <a:rPr lang="en-US" sz="1600" b="0" u="sng" dirty="0">
                <a:hlinkClick r:id="rId3"/>
              </a:rPr>
              <a:t>edward.ks.au@huawei.com</a:t>
            </a:r>
            <a:r>
              <a:rPr lang="en-US" sz="1600" dirty="0" smtClean="0"/>
              <a:t>, Emily Qi – </a:t>
            </a:r>
            <a:r>
              <a:rPr lang="en-US" sz="1600" b="0" dirty="0" smtClean="0">
                <a:hlinkClick r:id="rId4"/>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5"/>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6"/>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7"/>
              </a:rPr>
              <a:t>LRA@tiac.net</a:t>
            </a:r>
            <a:r>
              <a:rPr lang="en-US" sz="1600" b="0" dirty="0" smtClean="0"/>
              <a:t>, </a:t>
            </a:r>
            <a:r>
              <a:rPr lang="en-US" sz="1600" dirty="0" smtClean="0"/>
              <a:t>Ping FANG </a:t>
            </a:r>
            <a:r>
              <a:rPr lang="en-US" sz="1600" b="0" dirty="0" smtClean="0">
                <a:hlinkClick r:id="rId8"/>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9"/>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0"/>
              </a:rPr>
              <a:t>shiwenhe@seu.edu.cn</a:t>
            </a:r>
            <a:endParaRPr lang="en-US" sz="1600" b="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 </a:t>
            </a:r>
            <a:r>
              <a:rPr lang="en-US" sz="1600" b="0" dirty="0" smtClean="0"/>
              <a:t>?</a:t>
            </a:r>
            <a:endParaRPr lang="en-US" sz="1600" b="0" dirty="0" smtClean="0"/>
          </a:p>
          <a:p>
            <a:r>
              <a:rPr lang="en-US" sz="1600" dirty="0" err="1" smtClean="0"/>
              <a:t>TGaq</a:t>
            </a:r>
            <a:r>
              <a:rPr lang="en-US" sz="1600" dirty="0" smtClean="0"/>
              <a:t> – Lee Armstrong – </a:t>
            </a:r>
            <a:r>
              <a:rPr lang="en-US" sz="1600" b="0" dirty="0" smtClean="0">
                <a:hlinkClick r:id="rId7"/>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2"/>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4"/>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5"/>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2"/>
              </a:rPr>
              <a:t>robert.stacey@intel.com</a:t>
            </a:r>
            <a:r>
              <a:rPr lang="en-US" sz="1400" dirty="0" smtClean="0"/>
              <a:t> </a:t>
            </a:r>
          </a:p>
          <a:p>
            <a:pPr lvl="1"/>
            <a:r>
              <a:rPr lang="en-US" sz="1400" dirty="0" err="1"/>
              <a:t>TGad</a:t>
            </a:r>
            <a:r>
              <a:rPr lang="en-US" sz="1400" dirty="0"/>
              <a:t> – Carlos Cordeiro – </a:t>
            </a:r>
            <a:r>
              <a:rPr lang="en-US" sz="1400" dirty="0">
                <a:hlinkClick r:id="rId13"/>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6"/>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7"/>
              </a:rPr>
              <a:t>petere@ieee.org</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18"/>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13</a:t>
            </a:r>
            <a:r>
              <a:rPr lang="en-GB" baseline="30000" dirty="0" smtClean="0"/>
              <a:t>th</a:t>
            </a:r>
            <a:r>
              <a:rPr lang="en-GB" dirty="0" smtClean="0"/>
              <a:t> Round </a:t>
            </a:r>
            <a:r>
              <a:rPr lang="en-GB" dirty="0" smtClean="0"/>
              <a:t>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dirty="0" smtClean="0"/>
              <a:t> </a:t>
            </a:r>
            <a:endParaRPr lang="en-GB" sz="2000" b="0" dirty="0" smtClean="0"/>
          </a:p>
          <a:p>
            <a:r>
              <a:rPr lang="en-GB" sz="2000" dirty="0" smtClean="0"/>
              <a:t>11ah – </a:t>
            </a:r>
            <a:r>
              <a:rPr lang="en-GB" sz="2000" dirty="0" smtClean="0"/>
              <a:t> </a:t>
            </a:r>
            <a:endParaRPr lang="en-GB" sz="2000" dirty="0" smtClean="0"/>
          </a:p>
          <a:p>
            <a:r>
              <a:rPr lang="en-GB" sz="2000" dirty="0" smtClean="0"/>
              <a:t>11ai – </a:t>
            </a:r>
            <a:r>
              <a:rPr lang="en-GB" sz="2000" dirty="0" smtClean="0"/>
              <a:t> </a:t>
            </a:r>
            <a:endParaRPr lang="en-GB" sz="2000" b="0" dirty="0" smtClean="0"/>
          </a:p>
          <a:p>
            <a:r>
              <a:rPr lang="en-GB" sz="2000" dirty="0" smtClean="0"/>
              <a:t>11aj – </a:t>
            </a:r>
            <a:r>
              <a:rPr lang="en-GB" sz="2000" dirty="0" smtClean="0"/>
              <a:t> </a:t>
            </a:r>
            <a:endParaRPr lang="en-GB" sz="2000" b="0" dirty="0" smtClean="0"/>
          </a:p>
          <a:p>
            <a:pPr lvl="0"/>
            <a:r>
              <a:rPr lang="en-GB" sz="2000" dirty="0" smtClean="0"/>
              <a:t>11ak – </a:t>
            </a:r>
            <a:r>
              <a:rPr lang="en-GB" sz="2000" dirty="0" smtClean="0"/>
              <a:t> </a:t>
            </a:r>
            <a:endParaRPr lang="en-GB" sz="2000" b="0" dirty="0" smtClean="0"/>
          </a:p>
          <a:p>
            <a:pPr lvl="0"/>
            <a:r>
              <a:rPr lang="en-GB" sz="2000" dirty="0" smtClean="0"/>
              <a:t>11aq – </a:t>
            </a:r>
            <a:r>
              <a:rPr lang="en-GB" sz="2000" dirty="0" smtClean="0"/>
              <a:t> </a:t>
            </a:r>
            <a:endParaRPr lang="en-GB" sz="2000" dirty="0" smtClean="0"/>
          </a:p>
          <a:p>
            <a:r>
              <a:rPr lang="en-GB" sz="2000" dirty="0" smtClean="0"/>
              <a:t>11ax </a:t>
            </a:r>
            <a:r>
              <a:rPr lang="en-US" sz="2000" dirty="0"/>
              <a:t>–</a:t>
            </a:r>
            <a:r>
              <a:rPr lang="en-GB" sz="2000" dirty="0" smtClean="0"/>
              <a:t> </a:t>
            </a:r>
            <a:r>
              <a:rPr lang="en-GB" sz="2000" dirty="0" smtClean="0"/>
              <a:t>  </a:t>
            </a:r>
            <a:endParaRPr lang="en-GB" sz="2000" b="0" dirty="0" smtClean="0"/>
          </a:p>
          <a:p>
            <a:r>
              <a:rPr lang="en-GB" sz="2000" dirty="0" smtClean="0"/>
              <a:t>11ay – </a:t>
            </a:r>
            <a:r>
              <a:rPr lang="en-GB" sz="2000" dirty="0" smtClean="0"/>
              <a:t> </a:t>
            </a:r>
            <a:endParaRPr lang="en-GB" sz="2000" dirty="0" smtClean="0"/>
          </a:p>
          <a:p>
            <a:r>
              <a:rPr lang="en-GB" sz="2000" dirty="0" smtClean="0"/>
              <a:t>11az </a:t>
            </a:r>
            <a:r>
              <a:rPr lang="en-GB" sz="2000" dirty="0"/>
              <a:t>–</a:t>
            </a:r>
            <a:r>
              <a:rPr lang="en-GB" sz="2000" dirty="0" smtClean="0"/>
              <a:t> </a:t>
            </a:r>
            <a:r>
              <a:rPr lang="en-GB" sz="2000" dirty="0" smtClean="0"/>
              <a:t> </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adrian.p.stephens@ieee.org</a:t>
            </a:r>
            <a:r>
              <a:rPr lang="en-US" dirty="0" smtClean="0"/>
              <a:t>  </a:t>
            </a:r>
            <a:endParaRPr lang="en-US" dirty="0" smtClean="0"/>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r>
              <a:rPr lang="en-US" dirty="0" smtClean="0"/>
              <a:t>Publication plans for </a:t>
            </a:r>
            <a:r>
              <a:rPr lang="en-US" dirty="0" err="1" smtClean="0"/>
              <a:t>REVmc</a:t>
            </a:r>
            <a:r>
              <a:rPr lang="en-US" dirty="0" smtClean="0"/>
              <a:t> D7.0 (Mid-August), 11ai (D7.0 needed before Sept), 11ah</a:t>
            </a:r>
          </a:p>
          <a:p>
            <a:r>
              <a:rPr lang="en-US" dirty="0" smtClean="0"/>
              <a:t>Probably publish </a:t>
            </a:r>
            <a:r>
              <a:rPr lang="en-US" dirty="0" err="1" smtClean="0"/>
              <a:t>REVmc</a:t>
            </a:r>
            <a:r>
              <a:rPr lang="en-US" dirty="0" smtClean="0"/>
              <a:t> in March, 2017, 11ai and 11ah in April</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2016</a:t>
            </a:r>
            <a:endParaRPr lang="en-US" smtClean="0"/>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a:t>
            </a:r>
            <a:r>
              <a:rPr lang="en-US" dirty="0" smtClean="0"/>
              <a:t>11-11/1149r49 </a:t>
            </a:r>
            <a:r>
              <a:rPr lang="en-US" dirty="0" smtClean="0"/>
              <a:t>is posted, </a:t>
            </a:r>
            <a:r>
              <a:rPr lang="en-US" dirty="0" smtClean="0"/>
              <a:t>r50 draft is available. Numbering </a:t>
            </a:r>
            <a:r>
              <a:rPr lang="en-US" dirty="0" smtClean="0"/>
              <a:t>begins with </a:t>
            </a:r>
            <a:r>
              <a:rPr lang="en-US" dirty="0" err="1" smtClean="0"/>
              <a:t>REVmc</a:t>
            </a:r>
            <a:r>
              <a:rPr lang="en-US" dirty="0" smtClean="0"/>
              <a:t> Draft 6.0, 11ai D 7.0, 11ah D 8.0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1850</Words>
  <Application>Microsoft Office PowerPoint</Application>
  <PresentationFormat>On-screen Show (4:3)</PresentationFormat>
  <Paragraphs>426</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Microsoft Word 97 - 2003 Document</vt:lpstr>
      <vt:lpstr>802.11 WG Editor’s Meeting (Sept ‘16)</vt:lpstr>
      <vt:lpstr>Abstract</vt:lpstr>
      <vt:lpstr>Agenda for 2016-09-13</vt:lpstr>
      <vt:lpstr>Roll Call – 2016-09-13</vt:lpstr>
      <vt:lpstr>Volunteer Editor Contacts</vt:lpstr>
      <vt:lpstr>Sept 13th Round table status report</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2016-09-06T21:44:40Z</dcterms:modified>
</cp:coreProperties>
</file>