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0" r:id="rId3"/>
    <p:sldId id="360" r:id="rId4"/>
    <p:sldId id="433" r:id="rId5"/>
    <p:sldId id="439" r:id="rId6"/>
    <p:sldId id="410" r:id="rId7"/>
    <p:sldId id="441" r:id="rId8"/>
    <p:sldId id="438" r:id="rId9"/>
    <p:sldId id="442" r:id="rId10"/>
    <p:sldId id="444" r:id="rId11"/>
    <p:sldId id="275" r:id="rId12"/>
    <p:sldId id="382" r:id="rId13"/>
    <p:sldId id="440" r:id="rId14"/>
    <p:sldId id="437" r:id="rId15"/>
    <p:sldId id="426" r:id="rId16"/>
    <p:sldId id="327" r:id="rId17"/>
    <p:sldId id="301" r:id="rId1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2" autoAdjust="0"/>
    <p:restoredTop sz="97869" autoAdjust="0"/>
  </p:normalViewPr>
  <p:slideViewPr>
    <p:cSldViewPr>
      <p:cViewPr>
        <p:scale>
          <a:sx n="90" d="100"/>
          <a:sy n="90" d="100"/>
        </p:scale>
        <p:origin x="-8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802.11-16/1125r0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802.11-16/1125r0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802.11-16/1125r0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802.11-16/1125r0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802.11-16/1125r0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September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2016-09-14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40321"/>
              </p:ext>
            </p:extLst>
          </p:nvPr>
        </p:nvGraphicFramePr>
        <p:xfrm>
          <a:off x="531813" y="2317750"/>
          <a:ext cx="7804150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Document" r:id="rId4" imgW="8530917" imgH="2817917" progId="Word.Document.8">
                  <p:embed/>
                </p:oleObj>
              </mc:Choice>
              <mc:Fallback>
                <p:oleObj name="Document" r:id="rId4" imgW="8530917" imgH="28179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317750"/>
                        <a:ext cx="7804150" cy="257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305800" cy="4495800"/>
          </a:xfrm>
        </p:spPr>
        <p:txBody>
          <a:bodyPr/>
          <a:lstStyle/>
          <a:p>
            <a:r>
              <a:rPr lang="en-GB" altLang="en-US" dirty="0"/>
              <a:t>Believing that the CSD contained in the document referenced below meets IEEE 802 guidelines,</a:t>
            </a:r>
            <a:endParaRPr lang="en-US" altLang="en-US" dirty="0"/>
          </a:p>
          <a:p>
            <a:r>
              <a:rPr lang="en-GB" altLang="en-US" dirty="0"/>
              <a:t>Request that the CSD contained in </a:t>
            </a:r>
            <a:r>
              <a:rPr lang="en-GB" altLang="en-US" dirty="0" smtClean="0"/>
              <a:t>11-16/936r3 be </a:t>
            </a:r>
            <a:r>
              <a:rPr lang="en-GB" altLang="en-US" dirty="0"/>
              <a:t>posted to the IEEE 802 Executive Committee (EC) agenda for </a:t>
            </a:r>
            <a:r>
              <a:rPr lang="en-GB" altLang="en-US" dirty="0" smtClean="0"/>
              <a:t>802 WG </a:t>
            </a:r>
            <a:r>
              <a:rPr lang="en-GB" altLang="en-US" dirty="0"/>
              <a:t>preview and EC approval.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Minyoung Park 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GB" dirty="0" smtClean="0"/>
          </a:p>
          <a:p>
            <a:pPr lvl="0"/>
            <a:r>
              <a:rPr lang="en-GB" dirty="0" smtClean="0"/>
              <a:t>Result: </a:t>
            </a:r>
            <a:endParaRPr lang="en-US" dirty="0"/>
          </a:p>
          <a:p>
            <a:pPr lvl="0"/>
            <a:r>
              <a:rPr lang="en-GB" altLang="en-US" sz="2000" dirty="0" smtClean="0"/>
              <a:t>Moved</a:t>
            </a:r>
            <a:r>
              <a:rPr lang="en-GB" altLang="en-US" sz="2000" dirty="0"/>
              <a:t>: Osama </a:t>
            </a:r>
            <a:r>
              <a:rPr lang="en-GB" altLang="en-US" sz="2000" dirty="0" err="1"/>
              <a:t>Aboul-Magd</a:t>
            </a:r>
            <a:r>
              <a:rPr lang="en-GB" altLang="en-US" sz="2000" dirty="0"/>
              <a:t>,  Seconded: </a:t>
            </a:r>
            <a:r>
              <a:rPr lang="en-GB" altLang="en-US" sz="2000" dirty="0" err="1"/>
              <a:t>Yunsong</a:t>
            </a:r>
            <a:r>
              <a:rPr lang="en-GB" altLang="en-US" sz="2000" dirty="0"/>
              <a:t> Yang, </a:t>
            </a:r>
            <a:br>
              <a:rPr lang="en-GB" altLang="en-US" sz="2000" dirty="0"/>
            </a:br>
            <a:r>
              <a:rPr lang="en-GB" altLang="en-US" sz="2000" dirty="0"/>
              <a:t>Result: 43-0-3</a:t>
            </a:r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3285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94470"/>
              </p:ext>
            </p:extLst>
          </p:nvPr>
        </p:nvGraphicFramePr>
        <p:xfrm>
          <a:off x="152400" y="762000"/>
          <a:ext cx="8839200" cy="5129551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Sept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16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Sept 6th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Aug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Nov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Aug 8, 15, 22, 29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25, Sept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Aug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11, 25, Sept 8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Aug 18, Sept 1, 22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 Aug 24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Weds Sept 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Aug 15, 29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867400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Seconded:  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20260656">
            <a:off x="2376241" y="2597056"/>
            <a:ext cx="43915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To be updated</a:t>
            </a:r>
          </a:p>
          <a:p>
            <a:pPr algn="ctr"/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P802.11ai </a:t>
            </a:r>
            <a:r>
              <a:rPr lang="en-US" dirty="0" smtClean="0"/>
              <a:t>D1x.0 </a:t>
            </a:r>
            <a:r>
              <a:rPr lang="en-US" dirty="0" smtClean="0"/>
              <a:t>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Motion: Approve sending </a:t>
            </a:r>
            <a:r>
              <a:rPr lang="en-GB" dirty="0"/>
              <a:t>draft </a:t>
            </a:r>
            <a:r>
              <a:rPr lang="en-GB" dirty="0" smtClean="0"/>
              <a:t>P802.11ai </a:t>
            </a:r>
            <a:r>
              <a:rPr lang="en-GB" dirty="0" smtClean="0"/>
              <a:t>D1x.0 </a:t>
            </a:r>
            <a:r>
              <a:rPr lang="en-GB" dirty="0"/>
              <a:t>to </a:t>
            </a:r>
            <a:r>
              <a:rPr lang="en-GB" dirty="0" err="1" smtClean="0"/>
              <a:t>RevCom</a:t>
            </a:r>
            <a:r>
              <a:rPr lang="en-GB" dirty="0" smtClean="0"/>
              <a:t>.</a:t>
            </a:r>
            <a:endParaRPr lang="en-US" dirty="0"/>
          </a:p>
          <a:p>
            <a:pPr lvl="1"/>
            <a:r>
              <a:rPr lang="en-GB" dirty="0" smtClean="0"/>
              <a:t>P802.11ai </a:t>
            </a:r>
            <a:r>
              <a:rPr lang="en-GB" dirty="0" smtClean="0"/>
              <a:t>D1x.0 </a:t>
            </a:r>
            <a:r>
              <a:rPr lang="en-GB" dirty="0"/>
              <a:t>had </a:t>
            </a:r>
            <a:r>
              <a:rPr lang="en-GB" dirty="0" smtClean="0"/>
              <a:t>xx% </a:t>
            </a:r>
            <a:r>
              <a:rPr lang="en-GB" dirty="0"/>
              <a:t>approval on the last Sponsor Recirculation Ballot.  </a:t>
            </a:r>
            <a:r>
              <a:rPr lang="en-GB" dirty="0" smtClean="0"/>
              <a:t>There were x voters that had voted NO.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 smtClean="0"/>
              <a:t>: Marc </a:t>
            </a:r>
            <a:r>
              <a:rPr lang="en-GB" dirty="0" err="1" smtClean="0"/>
              <a:t>Emmelman</a:t>
            </a:r>
            <a:endParaRPr lang="en-GB" dirty="0" smtClean="0"/>
          </a:p>
          <a:p>
            <a:pPr lvl="0"/>
            <a:r>
              <a:rPr lang="en-GB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pPr lvl="0"/>
            <a:endParaRPr lang="en-US" dirty="0"/>
          </a:p>
          <a:p>
            <a:r>
              <a:rPr lang="en-GB" b="1" dirty="0" smtClean="0"/>
              <a:t>In the TG:  Moved:  Seconded:  Result: </a:t>
            </a:r>
            <a:endParaRPr lang="en-US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5937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Report to EC for forwarding P802.11ai </a:t>
            </a:r>
            <a:r>
              <a:rPr lang="en-US" dirty="0" smtClean="0"/>
              <a:t>D1x.0 </a:t>
            </a:r>
            <a:r>
              <a:rPr lang="en-US" dirty="0" smtClean="0"/>
              <a:t>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Approve the report in 11-16-xxxxr to the EC for forwarding to </a:t>
            </a:r>
            <a:r>
              <a:rPr lang="en-GB" dirty="0" err="1" smtClean="0"/>
              <a:t>RevCom</a:t>
            </a:r>
            <a:r>
              <a:rPr lang="en-GB" dirty="0" smtClean="0"/>
              <a:t>, granting the chair editorial license.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Marc </a:t>
            </a:r>
            <a:r>
              <a:rPr lang="en-GB" dirty="0" err="1" smtClean="0"/>
              <a:t>Emmelman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GB" dirty="0" smtClean="0"/>
          </a:p>
          <a:p>
            <a:pPr lvl="0"/>
            <a:r>
              <a:rPr lang="en-GB" dirty="0" smtClean="0"/>
              <a:t>Result: </a:t>
            </a:r>
            <a:endParaRPr lang="en-US" dirty="0"/>
          </a:p>
          <a:p>
            <a:pPr lvl="0"/>
            <a:r>
              <a:rPr lang="en-GB" dirty="0"/>
              <a:t> </a:t>
            </a:r>
            <a:endParaRPr lang="en-US" dirty="0"/>
          </a:p>
          <a:p>
            <a:r>
              <a:rPr lang="en-GB" b="1" dirty="0" smtClean="0"/>
              <a:t>In the TG:  Moved:  Seconded:  Result: </a:t>
            </a:r>
            <a:endParaRPr lang="en-US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9320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Liaison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/>
              <a:t>Approve </a:t>
            </a:r>
            <a:r>
              <a:rPr lang="en-US" dirty="0" smtClean="0"/>
              <a:t>forwarding the liaison document in </a:t>
            </a:r>
            <a:r>
              <a:rPr lang="en-US" dirty="0" smtClean="0"/>
              <a:t>11-16-1101rx, </a:t>
            </a:r>
            <a:r>
              <a:rPr lang="en-US" dirty="0" smtClean="0"/>
              <a:t>granting the chair editorial license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Joseph Levy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US" dirty="0"/>
          </a:p>
          <a:p>
            <a:pPr lvl="0"/>
            <a:r>
              <a:rPr lang="en-GB" dirty="0" smtClean="0"/>
              <a:t>Result:</a:t>
            </a:r>
            <a:r>
              <a:rPr lang="en-GB" dirty="0"/>
              <a:t> </a:t>
            </a:r>
            <a:endParaRPr lang="en-GB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9569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September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beginning of the Friday 802 EC meeting (plenary only)</a:t>
            </a:r>
          </a:p>
          <a:p>
            <a:pPr lvl="1"/>
            <a:r>
              <a:rPr lang="en-US" dirty="0" smtClean="0"/>
              <a:t>R5: </a:t>
            </a:r>
            <a:r>
              <a:rPr lang="en-US" dirty="0"/>
              <a:t>at the </a:t>
            </a:r>
            <a:r>
              <a:rPr lang="en-US" dirty="0" smtClean="0"/>
              <a:t>conclusion </a:t>
            </a:r>
            <a:r>
              <a:rPr lang="en-US" dirty="0"/>
              <a:t>of the Friday 802 EC meeting (plenary only)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Vice-Chair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US" dirty="0" smtClean="0"/>
              <a:t>Move to confirm Sang Kim</a:t>
            </a:r>
            <a:r>
              <a:rPr lang="en-US" altLang="en-US" dirty="0" smtClean="0"/>
              <a:t> </a:t>
            </a:r>
            <a:r>
              <a:rPr lang="en-US" dirty="0" smtClean="0"/>
              <a:t>as </a:t>
            </a:r>
            <a:r>
              <a:rPr lang="en-US" dirty="0" err="1" smtClean="0"/>
              <a:t>TGay</a:t>
            </a:r>
            <a:r>
              <a:rPr lang="en-US" dirty="0" smtClean="0"/>
              <a:t> vice-chair.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Edward Au on behalf of the </a:t>
            </a:r>
            <a:r>
              <a:rPr lang="en-GB" dirty="0" err="1" smtClean="0"/>
              <a:t>TGay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US" dirty="0"/>
          </a:p>
          <a:p>
            <a:pPr lvl="0"/>
            <a:r>
              <a:rPr lang="en-GB" dirty="0" smtClean="0"/>
              <a:t>Result: 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US" sz="2000" i="1" dirty="0" smtClean="0"/>
              <a:t>From 11-14-629r14, section 4.3: “TG </a:t>
            </a:r>
            <a:r>
              <a:rPr lang="en-US" sz="2000" i="1" dirty="0"/>
              <a:t>Vice-Chair is elected by a TG majority approval and confirmed by a WG majority </a:t>
            </a:r>
            <a:r>
              <a:rPr lang="en-US" sz="2000" i="1" dirty="0" smtClean="0"/>
              <a:t>approval”</a:t>
            </a:r>
            <a:endParaRPr lang="en-US" sz="2000" i="1" dirty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99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P802.11REVmc D8.0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Motion: Approve sending </a:t>
            </a:r>
            <a:r>
              <a:rPr lang="en-GB" dirty="0"/>
              <a:t>draft </a:t>
            </a:r>
            <a:r>
              <a:rPr lang="en-GB" dirty="0" smtClean="0"/>
              <a:t>P802.11REVmc D8.0 </a:t>
            </a:r>
            <a:r>
              <a:rPr lang="en-GB" dirty="0"/>
              <a:t>to </a:t>
            </a:r>
            <a:r>
              <a:rPr lang="en-GB" dirty="0" err="1" smtClean="0"/>
              <a:t>RevCom</a:t>
            </a:r>
            <a:r>
              <a:rPr lang="en-GB" dirty="0" smtClean="0"/>
              <a:t>.</a:t>
            </a:r>
            <a:endParaRPr lang="en-US" dirty="0"/>
          </a:p>
          <a:p>
            <a:pPr lvl="1"/>
            <a:r>
              <a:rPr lang="en-GB" dirty="0" smtClean="0"/>
              <a:t>P802.11REVmc D8.0 </a:t>
            </a:r>
            <a:r>
              <a:rPr lang="en-GB" dirty="0"/>
              <a:t>had </a:t>
            </a:r>
            <a:r>
              <a:rPr lang="en-GB" dirty="0" smtClean="0"/>
              <a:t>99% </a:t>
            </a:r>
            <a:r>
              <a:rPr lang="en-GB" dirty="0"/>
              <a:t>approval on the last Sponsor Recirculation Ballot.  There were 2</a:t>
            </a:r>
            <a:r>
              <a:rPr lang="en-GB" dirty="0" smtClean="0"/>
              <a:t> voters </a:t>
            </a:r>
            <a:r>
              <a:rPr lang="en-GB" dirty="0"/>
              <a:t>that had voted </a:t>
            </a:r>
            <a:r>
              <a:rPr lang="en-GB" dirty="0" smtClean="0"/>
              <a:t>NO.</a:t>
            </a:r>
          </a:p>
          <a:p>
            <a:pPr lvl="0"/>
            <a:endParaRPr lang="en-GB" dirty="0"/>
          </a:p>
          <a:p>
            <a:pPr lvl="0"/>
            <a:r>
              <a:rPr lang="en-GB" dirty="0" smtClean="0"/>
              <a:t>Moved: Dorothy Stanley</a:t>
            </a:r>
          </a:p>
          <a:p>
            <a:pPr lvl="0"/>
            <a:r>
              <a:rPr lang="en-GB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pPr lvl="0"/>
            <a:endParaRPr lang="en-US" dirty="0"/>
          </a:p>
          <a:p>
            <a:r>
              <a:rPr lang="en-GB" b="1" dirty="0" smtClean="0"/>
              <a:t>In the TG:  Moved: Emily Qi Seconded: Carlos Cordeiro Result: 16-0-0</a:t>
            </a:r>
            <a:endParaRPr lang="en-US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6926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TGmc</a:t>
            </a:r>
            <a:r>
              <a:rPr lang="en-US" dirty="0" smtClean="0"/>
              <a:t> Report to EC for forwarding P802.11REVmc D8.0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Approve the report in 11-16-1094r1 to the EC for forwarding to </a:t>
            </a:r>
            <a:r>
              <a:rPr lang="en-GB" dirty="0" err="1" smtClean="0"/>
              <a:t>RevCom</a:t>
            </a:r>
            <a:r>
              <a:rPr lang="en-GB" dirty="0" smtClean="0"/>
              <a:t>, granting the chair editorial license.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Dorothy Stanley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GB" dirty="0" smtClean="0"/>
          </a:p>
          <a:p>
            <a:pPr lvl="0"/>
            <a:r>
              <a:rPr lang="en-GB" dirty="0" smtClean="0"/>
              <a:t>Result: </a:t>
            </a:r>
            <a:endParaRPr lang="en-US" dirty="0"/>
          </a:p>
          <a:p>
            <a:pPr lvl="0"/>
            <a:r>
              <a:rPr lang="en-GB" dirty="0"/>
              <a:t> </a:t>
            </a:r>
            <a:endParaRPr lang="en-US" dirty="0"/>
          </a:p>
          <a:p>
            <a:r>
              <a:rPr lang="en-GB" b="1" dirty="0" smtClean="0"/>
              <a:t>In the TG: Moved: </a:t>
            </a:r>
            <a:r>
              <a:rPr lang="en-GB" dirty="0"/>
              <a:t>Jon Rosdahl  </a:t>
            </a:r>
            <a:r>
              <a:rPr lang="en-GB" b="1" dirty="0" smtClean="0"/>
              <a:t>Seconded: Marc </a:t>
            </a:r>
            <a:r>
              <a:rPr lang="en-GB" b="1" dirty="0" err="1" smtClean="0"/>
              <a:t>Emmelman</a:t>
            </a:r>
            <a:r>
              <a:rPr lang="en-GB" b="1" dirty="0" smtClean="0"/>
              <a:t> Result: 16-0-0</a:t>
            </a:r>
            <a:endParaRPr lang="en-US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7048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P802.11ah D10.0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Motion: </a:t>
            </a:r>
            <a:r>
              <a:rPr lang="en-US" altLang="ko-KR" dirty="0"/>
              <a:t>Request the IEEE 802 Executive Committee to conditionally approve forwarding P802.11ah D10.0 to </a:t>
            </a:r>
            <a:r>
              <a:rPr lang="en-US" altLang="ko-KR" dirty="0" err="1"/>
              <a:t>RevCom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0"/>
            <a:endParaRPr lang="en-GB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err="1"/>
              <a:t>Yongho</a:t>
            </a:r>
            <a:r>
              <a:rPr lang="en-GB" dirty="0"/>
              <a:t> </a:t>
            </a:r>
            <a:r>
              <a:rPr lang="en-GB" dirty="0" err="1"/>
              <a:t>Seok</a:t>
            </a:r>
            <a:r>
              <a:rPr lang="en-GB" dirty="0"/>
              <a:t> </a:t>
            </a:r>
          </a:p>
          <a:p>
            <a:pPr lvl="0"/>
            <a:r>
              <a:rPr lang="en-GB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pPr lvl="0"/>
            <a:endParaRPr lang="en-US" dirty="0"/>
          </a:p>
          <a:p>
            <a:r>
              <a:rPr lang="en-GB" sz="2000" dirty="0"/>
              <a:t>In the TG:  Moved: </a:t>
            </a:r>
            <a:r>
              <a:rPr lang="en-US" altLang="ko-KR" sz="2000" dirty="0"/>
              <a:t>Young-</a:t>
            </a:r>
            <a:r>
              <a:rPr lang="en-US" altLang="ko-KR" sz="2000" dirty="0" err="1"/>
              <a:t>Hoon</a:t>
            </a:r>
            <a:r>
              <a:rPr lang="en-US" altLang="ko-KR" sz="2000" dirty="0"/>
              <a:t> Kwon</a:t>
            </a:r>
            <a:r>
              <a:rPr lang="en-GB" sz="2000" dirty="0"/>
              <a:t> Seconded: </a:t>
            </a:r>
            <a:r>
              <a:rPr lang="en-US" altLang="ko-KR" sz="2000" dirty="0"/>
              <a:t>Alfred </a:t>
            </a:r>
            <a:r>
              <a:rPr lang="en-US" altLang="ko-KR" sz="2000" dirty="0" err="1"/>
              <a:t>Asterjadhi</a:t>
            </a:r>
            <a:r>
              <a:rPr lang="en-GB" sz="2000" dirty="0"/>
              <a:t> Result: 7-0-0 </a:t>
            </a:r>
            <a:endParaRPr lang="en-US" sz="2000" dirty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9697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Report to EC for forwarding P802.11ah D9.0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US" altLang="ko-KR" dirty="0"/>
              <a:t>Approve document 11-16/777r4 as the report to the IEEE 802 Executive Committee on the requirements for conditional approval to forward P802.11ah D10.0 to </a:t>
            </a:r>
            <a:r>
              <a:rPr lang="en-US" altLang="ko-KR" dirty="0" err="1"/>
              <a:t>RevCom</a:t>
            </a:r>
            <a:r>
              <a:rPr lang="en-US" altLang="ko-KR" dirty="0"/>
              <a:t>, granting the chair editorial license.</a:t>
            </a:r>
            <a:endParaRPr lang="en-US" dirty="0"/>
          </a:p>
          <a:p>
            <a:pPr lvl="0"/>
            <a:endParaRPr lang="en-GB" dirty="0" smtClean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err="1" smtClean="0"/>
              <a:t>Yongho</a:t>
            </a:r>
            <a:r>
              <a:rPr lang="en-GB" dirty="0" smtClean="0"/>
              <a:t> </a:t>
            </a:r>
            <a:r>
              <a:rPr lang="en-GB" dirty="0" err="1" smtClean="0"/>
              <a:t>Seok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Result: </a:t>
            </a:r>
            <a:endParaRPr lang="en-US" dirty="0"/>
          </a:p>
          <a:p>
            <a:pPr lvl="0"/>
            <a:r>
              <a:rPr lang="en-GB" dirty="0"/>
              <a:t> </a:t>
            </a:r>
            <a:endParaRPr lang="en-US" dirty="0"/>
          </a:p>
          <a:p>
            <a:r>
              <a:rPr lang="en-GB" altLang="ko-KR" sz="2000" dirty="0"/>
              <a:t>In the TG:  Moved: </a:t>
            </a:r>
            <a:r>
              <a:rPr lang="en-US" altLang="ko-KR" sz="2000" dirty="0"/>
              <a:t>Young-</a:t>
            </a:r>
            <a:r>
              <a:rPr lang="en-US" altLang="ko-KR" sz="2000" dirty="0" err="1"/>
              <a:t>Hoon</a:t>
            </a:r>
            <a:r>
              <a:rPr lang="en-US" altLang="ko-KR" sz="2000" dirty="0"/>
              <a:t> Kwon</a:t>
            </a:r>
            <a:r>
              <a:rPr lang="en-GB" altLang="ko-KR" sz="2000" dirty="0"/>
              <a:t> Seconded: </a:t>
            </a:r>
            <a:r>
              <a:rPr lang="en-US" altLang="ko-KR" sz="2000" dirty="0"/>
              <a:t>Alfred </a:t>
            </a:r>
            <a:r>
              <a:rPr lang="en-US" altLang="ko-KR" sz="2000" dirty="0" err="1"/>
              <a:t>Asterjadhi</a:t>
            </a:r>
            <a:r>
              <a:rPr lang="en-GB" altLang="ko-KR" sz="2000" dirty="0"/>
              <a:t> Result: 7-0-0</a:t>
            </a:r>
            <a:endParaRPr lang="en-US" sz="2000" dirty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6631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SG PAR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GB" altLang="en-US" dirty="0"/>
              <a:t>Believing that the PAR contained in the document referenced below meets IEEE-SA guidelines,</a:t>
            </a:r>
            <a:endParaRPr lang="en-US" altLang="en-US" dirty="0"/>
          </a:p>
          <a:p>
            <a:r>
              <a:rPr lang="en-GB" altLang="en-US" dirty="0"/>
              <a:t>Request that the PAR contained in </a:t>
            </a:r>
            <a:r>
              <a:rPr lang="en-GB" altLang="en-US" dirty="0" smtClean="0"/>
              <a:t>11-16/1045r6 be </a:t>
            </a:r>
            <a:r>
              <a:rPr lang="en-GB" altLang="en-US" dirty="0"/>
              <a:t>posted to the IEEE 802 Executive Committee (EC) agenda for </a:t>
            </a:r>
            <a:r>
              <a:rPr lang="en-GB" altLang="en-US" dirty="0" smtClean="0"/>
              <a:t>802 WG </a:t>
            </a:r>
            <a:r>
              <a:rPr lang="en-GB" altLang="en-US" dirty="0"/>
              <a:t>preview and EC approval to submit to </a:t>
            </a:r>
            <a:r>
              <a:rPr lang="en-GB" altLang="en-US" dirty="0" err="1"/>
              <a:t>NesCom</a:t>
            </a:r>
            <a:r>
              <a:rPr lang="en-GB" altLang="en-US" dirty="0"/>
              <a:t>.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Minyoung Park 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GB" dirty="0" smtClean="0"/>
          </a:p>
          <a:p>
            <a:pPr lvl="0"/>
            <a:r>
              <a:rPr lang="en-GB" dirty="0" smtClean="0"/>
              <a:t>Result: </a:t>
            </a:r>
            <a:endParaRPr lang="en-US" dirty="0"/>
          </a:p>
          <a:p>
            <a:pPr lvl="0"/>
            <a:r>
              <a:rPr lang="en-GB" altLang="en-US" sz="2000" dirty="0" smtClean="0"/>
              <a:t>Moved</a:t>
            </a:r>
            <a:r>
              <a:rPr lang="en-GB" altLang="en-US" sz="2000" dirty="0"/>
              <a:t>: </a:t>
            </a:r>
            <a:r>
              <a:rPr lang="en-GB" altLang="en-US" sz="2000" dirty="0" err="1"/>
              <a:t>Shahrnaz</a:t>
            </a:r>
            <a:r>
              <a:rPr lang="en-GB" altLang="en-US" sz="2000" dirty="0"/>
              <a:t> </a:t>
            </a:r>
            <a:r>
              <a:rPr lang="en-GB" altLang="en-US" sz="2000" dirty="0" err="1"/>
              <a:t>Azizi</a:t>
            </a:r>
            <a:r>
              <a:rPr lang="en-GB" altLang="en-US" sz="2000" dirty="0"/>
              <a:t>,  Seconded: </a:t>
            </a:r>
            <a:r>
              <a:rPr lang="en-GB" altLang="en-US" sz="2000" dirty="0" err="1"/>
              <a:t>Yunsong</a:t>
            </a:r>
            <a:r>
              <a:rPr lang="en-GB" altLang="en-US" sz="2000" dirty="0"/>
              <a:t> Yang, Result: 39-0-2 </a:t>
            </a:r>
            <a:r>
              <a:rPr lang="en-GB" sz="2000" b="1" dirty="0" smtClean="0"/>
              <a:t> </a:t>
            </a:r>
            <a:endParaRPr lang="en-US" sz="2000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7612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106674</TotalTime>
  <Words>1138</Words>
  <Application>Microsoft Office PowerPoint</Application>
  <PresentationFormat>On-screen Show (4:3)</PresentationFormat>
  <Paragraphs>281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Document</vt:lpstr>
      <vt:lpstr>802.11 September 2016 WG Motions</vt:lpstr>
      <vt:lpstr>Abstract</vt:lpstr>
      <vt:lpstr>Wednesday</vt:lpstr>
      <vt:lpstr>TGay Vice-Chair confirmation</vt:lpstr>
      <vt:lpstr>Forward P802.11REVmc D8.0 to RevCom</vt:lpstr>
      <vt:lpstr>TGmc Report to EC for forwarding P802.11REVmc D8.0 to RevCom</vt:lpstr>
      <vt:lpstr>Forward P802.11ah D10.0 to RevCom</vt:lpstr>
      <vt:lpstr>TGah Report to EC for forwarding P802.11ah D9.0 to RevCom</vt:lpstr>
      <vt:lpstr>WUR SG PAR approval</vt:lpstr>
      <vt:lpstr>WUR CSD approval</vt:lpstr>
      <vt:lpstr>Friday</vt:lpstr>
      <vt:lpstr>PowerPoint Presentation</vt:lpstr>
      <vt:lpstr>Forward P802.11ai D1x.0 to RevCom</vt:lpstr>
      <vt:lpstr>TGai Report to EC for forwarding P802.11ai D1x.0 to RevCom</vt:lpstr>
      <vt:lpstr>AANI Liaison document</vt:lpstr>
      <vt:lpstr>Friday – EC Motions plenary only  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September 2016 IEEE 802.11 WG motions</cp:keywords>
  <cp:lastModifiedBy>Dorothy Stanley</cp:lastModifiedBy>
  <cp:revision>2102</cp:revision>
  <cp:lastPrinted>1998-02-10T13:28:06Z</cp:lastPrinted>
  <dcterms:created xsi:type="dcterms:W3CDTF">1998-02-10T13:07:52Z</dcterms:created>
  <dcterms:modified xsi:type="dcterms:W3CDTF">2016-09-14T07:04:13Z</dcterms:modified>
</cp:coreProperties>
</file>