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81" r:id="rId6"/>
    <p:sldId id="282" r:id="rId7"/>
    <p:sldId id="280" r:id="rId8"/>
    <p:sldId id="27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349" autoAdjust="0"/>
  </p:normalViewPr>
  <p:slideViewPr>
    <p:cSldViewPr>
      <p:cViewPr varScale="1">
        <p:scale>
          <a:sx n="83" d="100"/>
          <a:sy n="83" d="100"/>
        </p:scale>
        <p:origin x="856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05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PAR </a:t>
            </a:r>
            <a:r>
              <a:rPr lang="en-US" dirty="0"/>
              <a:t>C</a:t>
            </a:r>
            <a:r>
              <a:rPr lang="en-US" dirty="0" smtClean="0"/>
              <a:t>omment </a:t>
            </a:r>
            <a:r>
              <a:rPr lang="en-US" dirty="0"/>
              <a:t>R</a:t>
            </a:r>
            <a:r>
              <a:rPr lang="en-US" dirty="0" smtClean="0"/>
              <a:t>esolution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2016-08-29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739927"/>
              </p:ext>
            </p:extLst>
          </p:nvPr>
        </p:nvGraphicFramePr>
        <p:xfrm>
          <a:off x="476250" y="3090863"/>
          <a:ext cx="6894513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Document" r:id="rId4" imgW="8286150" imgH="2582365" progId="Word.Document.8">
                  <p:embed/>
                </p:oleObj>
              </mc:Choice>
              <mc:Fallback>
                <p:oleObj name="Document" r:id="rId4" imgW="8286150" imgH="25823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090863"/>
                        <a:ext cx="6894513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Comments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were categorized in five groups: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User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Different bands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Latency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Miscellaneous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8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1: User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297681"/>
          </a:xfrm>
        </p:spPr>
        <p:txBody>
          <a:bodyPr/>
          <a:lstStyle/>
          <a:p>
            <a:r>
              <a:rPr lang="en-US" i="1" dirty="0" smtClean="0"/>
              <a:t>Proposed resolution was to modify </a:t>
            </a:r>
            <a:r>
              <a:rPr lang="en-US" i="1" dirty="0"/>
              <a:t>as follows:</a:t>
            </a:r>
            <a:endParaRPr lang="en-US" dirty="0"/>
          </a:p>
          <a:p>
            <a:r>
              <a:rPr lang="en-US" dirty="0"/>
              <a:t>The wake-up packets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sets of opinions: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Remove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only </a:t>
            </a:r>
            <a:r>
              <a:rPr lang="en-US" i="1" dirty="0" smtClean="0">
                <a:solidFill>
                  <a:srgbClr val="C00000"/>
                </a:solidFill>
              </a:rPr>
              <a:t>(WUR ? )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control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information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dirty="0"/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Keep (only) the </a:t>
            </a:r>
            <a:r>
              <a:rPr lang="en-US" dirty="0"/>
              <a:t>user data </a:t>
            </a:r>
            <a:r>
              <a:rPr lang="en-US" dirty="0" smtClean="0"/>
              <a:t>part:</a:t>
            </a:r>
            <a:endParaRPr lang="en-US" dirty="0"/>
          </a:p>
          <a:p>
            <a:pPr marL="1314450" lvl="3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strike="sngStrike" dirty="0" smtClean="0">
                <a:solidFill>
                  <a:schemeClr val="accent2">
                    <a:lumMod val="50000"/>
                  </a:schemeClr>
                </a:solidFill>
              </a:rPr>
              <a:t>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only control information, and they</a:t>
            </a:r>
            <a:r>
              <a:rPr lang="en-US" i="1" strike="sngStrike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 marL="1257300" lvl="2" indent="-457200"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Remedy: run a straw poll in SG to finalize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2: Different bands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i="1" dirty="0"/>
              <a:t>Proposed resolution was to modify as follows: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amendment defines operations for 2.4 GHz and 5 GHz bands. 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The wake-up packet may be transmitted in the same band or in a different band other that the primary connectivity radio is using.</a:t>
            </a:r>
            <a:endParaRPr lang="en-US" strike="sngStrike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Have consensus on this resolution.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was a question on whether Sub1GHz should be added, which was cleared after pointing that Sub1GHz is already mentioned in the explanatory section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3</a:t>
            </a:r>
            <a:r>
              <a:rPr lang="en-US" sz="2800" dirty="0" smtClean="0"/>
              <a:t>: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i="1" dirty="0"/>
              <a:t>Proposed resolution was to modify as follows: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reception of the wake-up packet by the WUR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may</a:t>
            </a:r>
            <a:r>
              <a:rPr lang="en-US" dirty="0"/>
              <a:t> trigger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dirty="0"/>
              <a:t> a transition of the primary connectivity radio (used for transfer of normal 802.11 packets)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to come out of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/>
              <a:t>sleep 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Have consensus on this resolution with the following grammar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reception of the wake-up packet by the WUR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may</a:t>
            </a:r>
            <a:r>
              <a:rPr lang="en-US" dirty="0"/>
              <a:t> trigger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dirty="0"/>
              <a:t> a transition of the primary connectivity </a:t>
            </a:r>
            <a:r>
              <a:rPr lang="en-US" dirty="0" smtClean="0"/>
              <a:t>radio (used </a:t>
            </a:r>
            <a:r>
              <a:rPr lang="en-US" dirty="0"/>
              <a:t>for transfer of normal 802.11 packets) </a:t>
            </a:r>
            <a:r>
              <a:rPr lang="en-US" u="sng" dirty="0"/>
              <a:t>out of  </a:t>
            </a:r>
            <a:r>
              <a:rPr lang="en-US" u="sng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u="sng" dirty="0"/>
              <a:t> sleep </a:t>
            </a:r>
            <a:r>
              <a:rPr lang="en-US" u="sng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u="sng" dirty="0"/>
              <a:t>. </a:t>
            </a:r>
            <a:endParaRPr lang="en-US" u="sng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Additional suggestion: change  “</a:t>
            </a:r>
            <a:r>
              <a:rPr lang="en-US" u="sng" dirty="0" smtClean="0"/>
              <a:t>out </a:t>
            </a:r>
            <a:r>
              <a:rPr lang="en-US" u="sng" dirty="0"/>
              <a:t>of  </a:t>
            </a:r>
            <a:r>
              <a:rPr lang="en-US" u="sng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u="sng" dirty="0"/>
              <a:t> </a:t>
            </a:r>
            <a:r>
              <a:rPr lang="en-US" u="sng" dirty="0" smtClean="0"/>
              <a:t>sleep</a:t>
            </a:r>
            <a:r>
              <a:rPr lang="en-US" dirty="0" smtClean="0"/>
              <a:t>” </a:t>
            </a:r>
            <a:r>
              <a:rPr lang="en-US" dirty="0"/>
              <a:t>t</a:t>
            </a:r>
            <a:r>
              <a:rPr lang="en-US" dirty="0" smtClean="0"/>
              <a:t>o “</a:t>
            </a:r>
            <a:r>
              <a:rPr lang="en-US" u="sng" dirty="0"/>
              <a:t>to awake </a:t>
            </a:r>
            <a:r>
              <a:rPr lang="en-US" u="sng" dirty="0" smtClean="0"/>
              <a:t>state</a:t>
            </a:r>
            <a:r>
              <a:rPr lang="en-US" dirty="0" smtClean="0"/>
              <a:t>”</a:t>
            </a:r>
            <a:endParaRPr lang="en-US" u="sng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/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7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4: Latency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i="1" dirty="0"/>
              <a:t>Proposed resolution was to modify as follows</a:t>
            </a:r>
            <a:r>
              <a:rPr lang="en-US" i="1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1" dirty="0" smtClean="0">
                <a:solidFill>
                  <a:srgbClr val="C00000"/>
                </a:solidFill>
              </a:rPr>
              <a:t>Ongoing</a:t>
            </a:r>
            <a:r>
              <a:rPr lang="en-US" b="0" i="1" dirty="0" smtClean="0">
                <a:solidFill>
                  <a:srgbClr val="C00000"/>
                </a:solidFill>
              </a:rPr>
              <a:t>: discussions has initiated in an email thread among interested folks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44487"/>
          </a:xfrm>
        </p:spPr>
        <p:txBody>
          <a:bodyPr/>
          <a:lstStyle/>
          <a:p>
            <a:r>
              <a:rPr lang="en-US" dirty="0" smtClean="0"/>
              <a:t>Category 5: </a:t>
            </a:r>
            <a:r>
              <a:rPr lang="en-US" dirty="0"/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183" y="1216750"/>
            <a:ext cx="7780430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22868" y="1908175"/>
            <a:ext cx="8610600" cy="426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i="1" kern="0" smtClean="0"/>
              <a:t>Proposed resolution was to modify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1" kern="0" smtClean="0">
                <a:solidFill>
                  <a:srgbClr val="C00000"/>
                </a:solidFill>
              </a:rPr>
              <a:t>Ongoing: discussions has initiated in an email thread among interested folks</a:t>
            </a:r>
            <a:endParaRPr 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2615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</a:t>
            </a:r>
            <a:r>
              <a:rPr lang="en-US" dirty="0"/>
              <a:t>to remove </a:t>
            </a:r>
            <a:r>
              <a:rPr lang="en-US" dirty="0" smtClean="0"/>
              <a:t>the </a:t>
            </a:r>
            <a:r>
              <a:rPr lang="en-US" dirty="0"/>
              <a:t>user data </a:t>
            </a:r>
            <a:r>
              <a:rPr lang="en-US" dirty="0" smtClean="0"/>
              <a:t>part in order to have the following text: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wake-up packets carry </a:t>
            </a:r>
            <a:r>
              <a:rPr lang="en-US" dirty="0" smtClean="0"/>
              <a:t>only control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6931</TotalTime>
  <Words>444</Words>
  <Application>Microsoft Office PowerPoint</Application>
  <PresentationFormat>On-screen Show (4:3)</PresentationFormat>
  <Paragraphs>76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Office Theme</vt:lpstr>
      <vt:lpstr>Microsoft Word 97 - 2003 Document</vt:lpstr>
      <vt:lpstr>Discussion on PAR Comment Resolution</vt:lpstr>
      <vt:lpstr>Overview of Comments</vt:lpstr>
      <vt:lpstr>Category 1: User data</vt:lpstr>
      <vt:lpstr>Category 2: Different bands</vt:lpstr>
      <vt:lpstr>Category 3: Operation</vt:lpstr>
      <vt:lpstr>Category 4: Latency</vt:lpstr>
      <vt:lpstr>Category 5: Miscellaneous</vt:lpstr>
      <vt:lpstr>Straw Poll 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190</cp:revision>
  <cp:lastPrinted>1601-01-01T00:00:00Z</cp:lastPrinted>
  <dcterms:created xsi:type="dcterms:W3CDTF">2015-10-31T00:33:08Z</dcterms:created>
  <dcterms:modified xsi:type="dcterms:W3CDTF">2016-08-29T17:18:24Z</dcterms:modified>
</cp:coreProperties>
</file>