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3" r:id="rId3"/>
    <p:sldId id="270" r:id="rId4"/>
    <p:sldId id="275" r:id="rId5"/>
    <p:sldId id="276" r:id="rId6"/>
    <p:sldId id="272" r:id="rId7"/>
    <p:sldId id="271" r:id="rId8"/>
    <p:sldId id="277" r:id="rId9"/>
    <p:sldId id="281" r:id="rId10"/>
    <p:sldId id="280" r:id="rId11"/>
    <p:sldId id="282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115" d="100"/>
          <a:sy n="115" d="100"/>
        </p:scale>
        <p:origin x="-92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6" y="332601"/>
            <a:ext cx="32574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802.11-16/1114r0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722-01-0000-proposal-for-wake-up-receiver-study-group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Coexistence Mechanism </a:t>
            </a:r>
            <a:br>
              <a:rPr lang="en-US" dirty="0" smtClean="0"/>
            </a:br>
            <a:r>
              <a:rPr lang="en-US" dirty="0" smtClean="0"/>
              <a:t>for Wakeup Radio Signal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2016-08-26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788701"/>
              </p:ext>
            </p:extLst>
          </p:nvPr>
        </p:nvGraphicFramePr>
        <p:xfrm>
          <a:off x="531813" y="2665413"/>
          <a:ext cx="8237537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" name="Document" r:id="rId4" imgW="9372210" imgH="4330105" progId="Word.Document.8">
                  <p:embed/>
                </p:oleObj>
              </mc:Choice>
              <mc:Fallback>
                <p:oleObj name="Document" r:id="rId4" imgW="9372210" imgH="4330105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65413"/>
                        <a:ext cx="8237537" cy="381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Do you think that WUR SG PAR Scope (5.2.b) should mention a coexistence </a:t>
            </a:r>
            <a:r>
              <a:rPr lang="en-US" dirty="0"/>
              <a:t>with </a:t>
            </a:r>
            <a:r>
              <a:rPr lang="en-US" u="sng" dirty="0" smtClean="0"/>
              <a:t>other devices</a:t>
            </a:r>
            <a:r>
              <a:rPr lang="en-US" dirty="0" smtClean="0"/>
              <a:t> operating </a:t>
            </a:r>
            <a:r>
              <a:rPr lang="en-US" dirty="0"/>
              <a:t>in the same </a:t>
            </a:r>
            <a:r>
              <a:rPr lang="en-US" dirty="0" smtClean="0"/>
              <a:t>band?</a:t>
            </a:r>
          </a:p>
          <a:p>
            <a:endParaRPr lang="en-US" dirty="0"/>
          </a:p>
          <a:p>
            <a:r>
              <a:rPr lang="en-US" dirty="0" smtClean="0"/>
              <a:t>Otherwise, at least the Coexistence Assurance (CA) document of WUR should explain how the wakeup radio signal can provide a coexistence with legacy IEEE 802.11 devices and other devices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51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mentor.ieee.org/802.11/dcn/16/11-16-0722-01-0000-proposal-for-wake-up-receiver-study-group.pptx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6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collection on PAR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992044"/>
              </p:ext>
            </p:extLst>
          </p:nvPr>
        </p:nvGraphicFramePr>
        <p:xfrm>
          <a:off x="381000" y="2133600"/>
          <a:ext cx="8381998" cy="4037743"/>
        </p:xfrm>
        <a:graphic>
          <a:graphicData uri="http://schemas.openxmlformats.org/drawingml/2006/table">
            <a:tbl>
              <a:tblPr/>
              <a:tblGrid>
                <a:gridCol w="489460"/>
                <a:gridCol w="1386802"/>
                <a:gridCol w="3252868"/>
                <a:gridCol w="3252868"/>
              </a:tblGrid>
              <a:tr h="3730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CID</a:t>
                      </a:r>
                    </a:p>
                  </a:txBody>
                  <a:tcPr marL="7092" marR="7092" marT="7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Commenter</a:t>
                      </a:r>
                    </a:p>
                  </a:txBody>
                  <a:tcPr marL="7092" marR="7092" marT="7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Comment</a:t>
                      </a:r>
                    </a:p>
                  </a:txBody>
                  <a:tcPr marL="7092" marR="7092" marT="7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Proposed Change</a:t>
                      </a:r>
                    </a:p>
                  </a:txBody>
                  <a:tcPr marL="7092" marR="7092" marT="7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</a:tr>
              <a:tr h="221635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Yongho Seok</a:t>
                      </a:r>
                    </a:p>
                  </a:txBody>
                  <a:tcPr marL="7092" marR="7092" marT="70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"The new amendment enables coexistence with legacy IEEE 802.11 devices operating in the same band."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new amendment shall also provide a coexistence with non-802.11 devices (e.g., LAA). 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example, any portion of the wake-up packet does not make non-802.11 devices to access the wireless medium. 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a case of the LAA, if any 25us time interval of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paylod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within the wake-up packet is idle, the LAA devices can access the wireless medium and makes an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interfernece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 the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wake-up packet.</a:t>
                      </a:r>
                    </a:p>
                  </a:txBody>
                  <a:tcPr marL="7092" marR="7092" marT="70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commenter may submit a discussion document in Sep F2F meeting. </a:t>
                      </a:r>
                    </a:p>
                  </a:txBody>
                  <a:tcPr marL="7092" marR="7092" marT="70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2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[11-16/0722r1]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75" y="3063101"/>
            <a:ext cx="4791871" cy="1597290"/>
          </a:xfrm>
          <a:prstGeom prst="rect">
            <a:avLst/>
          </a:prstGeom>
        </p:spPr>
      </p:pic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0851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Wakeup packet = Legacy </a:t>
            </a:r>
            <a:r>
              <a:rPr lang="en-US" sz="2000" dirty="0">
                <a:solidFill>
                  <a:schemeClr val="tx1"/>
                </a:solidFill>
              </a:rPr>
              <a:t>802.11 preamble (OFDM)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              + </a:t>
            </a:r>
            <a:r>
              <a:rPr lang="en-US" sz="2000" dirty="0">
                <a:solidFill>
                  <a:schemeClr val="tx1"/>
                </a:solidFill>
              </a:rPr>
              <a:t>new </a:t>
            </a:r>
            <a:r>
              <a:rPr lang="en-US" sz="2000" dirty="0" smtClean="0">
                <a:solidFill>
                  <a:schemeClr val="tx1"/>
                </a:solidFill>
              </a:rPr>
              <a:t>LP-WUR </a:t>
            </a:r>
            <a:r>
              <a:rPr lang="en-US" sz="2000" dirty="0">
                <a:solidFill>
                  <a:schemeClr val="tx1"/>
                </a:solidFill>
              </a:rPr>
              <a:t>signal waveform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Legacy 802.11 preamble provides coexistence with legacy </a:t>
            </a:r>
            <a:r>
              <a:rPr lang="en-US" sz="1800" dirty="0" smtClean="0">
                <a:solidFill>
                  <a:schemeClr val="tx1"/>
                </a:solidFill>
              </a:rPr>
              <a:t>STAs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480" y="5499390"/>
            <a:ext cx="6703450" cy="471290"/>
          </a:xfrm>
          <a:prstGeom prst="rect">
            <a:avLst/>
          </a:prstGeom>
        </p:spPr>
      </p:pic>
      <p:cxnSp>
        <p:nvCxnSpPr>
          <p:cNvPr id="34" name="Straight Arrow Connector 33"/>
          <p:cNvCxnSpPr/>
          <p:nvPr/>
        </p:nvCxnSpPr>
        <p:spPr>
          <a:xfrm flipV="1">
            <a:off x="2209800" y="3644295"/>
            <a:ext cx="455370" cy="68305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91660" y="4263543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can detect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beginning of this packet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395583" y="4421200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know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end of this packet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196435" y="3644298"/>
            <a:ext cx="455370" cy="83154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38" name="Left Brace 37"/>
          <p:cNvSpPr/>
          <p:nvPr/>
        </p:nvSpPr>
        <p:spPr>
          <a:xfrm rot="16200000">
            <a:off x="1654045" y="5839439"/>
            <a:ext cx="70869" cy="244542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28695" y="5982936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Legacy 802.11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40" name="Left Brace 39"/>
          <p:cNvSpPr/>
          <p:nvPr/>
        </p:nvSpPr>
        <p:spPr>
          <a:xfrm rot="16200000">
            <a:off x="2398761" y="5363269"/>
            <a:ext cx="58254" cy="1196368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59192" y="597068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Wake-up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42" name="Left Brace 41"/>
          <p:cNvSpPr/>
          <p:nvPr/>
        </p:nvSpPr>
        <p:spPr>
          <a:xfrm rot="16200000">
            <a:off x="5543906" y="3448581"/>
            <a:ext cx="51149" cy="5032844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85579" y="6036388"/>
            <a:ext cx="21675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MAC Header + Frame Body + FCS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139775" y="5181600"/>
            <a:ext cx="2973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1bit /1 OFDM symbol period (= 4usec) = 250kbps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3060404" y="54024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46" name="Straight Connector 45"/>
          <p:cNvCxnSpPr/>
          <p:nvPr/>
        </p:nvCxnSpPr>
        <p:spPr>
          <a:xfrm flipV="1">
            <a:off x="3106488" y="54024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47" name="Straight Arrow Connector 46"/>
          <p:cNvCxnSpPr/>
          <p:nvPr/>
        </p:nvCxnSpPr>
        <p:spPr>
          <a:xfrm flipV="1">
            <a:off x="2874280" y="54819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>
          <a:xfrm flipH="1" flipV="1">
            <a:off x="3106488" y="54819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6365675" y="4419600"/>
            <a:ext cx="2653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CRC</a:t>
            </a:r>
            <a:endParaRPr lang="en-US" sz="1000" dirty="0">
              <a:solidFill>
                <a:prstClr val="black"/>
              </a:solidFill>
              <a:latin typeface="Neo Sans Intel"/>
              <a:ea typeface="+mn-ea"/>
              <a:cs typeface="Neo Sans Intel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packet may carry other information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Receiver address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preamble (e.g. PN sequence)</a:t>
            </a:r>
          </a:p>
        </p:txBody>
      </p:sp>
      <p:sp>
        <p:nvSpPr>
          <p:cNvPr id="50" name="Freeform 49"/>
          <p:cNvSpPr/>
          <p:nvPr/>
        </p:nvSpPr>
        <p:spPr>
          <a:xfrm>
            <a:off x="5628314" y="4429074"/>
            <a:ext cx="804806" cy="246508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4764549" y="4430746"/>
            <a:ext cx="1668571" cy="415077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4139420" y="4432091"/>
            <a:ext cx="2293700" cy="562474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28695" y="4859651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Example signal waveform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6365675" y="4419600"/>
            <a:ext cx="67445" cy="56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2910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[11-16/0722r1]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OOK pulse </a:t>
            </a:r>
            <a:r>
              <a:rPr lang="en-US" sz="2000" dirty="0"/>
              <a:t>design: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802.11 OFDM </a:t>
            </a:r>
            <a:r>
              <a:rPr lang="en-US" dirty="0" smtClean="0"/>
              <a:t>transmitter for OOK pulse generation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Subcarrier </a:t>
            </a:r>
            <a:r>
              <a:rPr lang="en-US" dirty="0"/>
              <a:t>width = 312.5 kHz, </a:t>
            </a:r>
            <a:r>
              <a:rPr lang="en-US" dirty="0" smtClean="0"/>
              <a:t>OOK </a:t>
            </a:r>
            <a:r>
              <a:rPr lang="en-US" dirty="0"/>
              <a:t>pulse BW = 13 </a:t>
            </a:r>
            <a:r>
              <a:rPr lang="en-US" dirty="0" smtClean="0"/>
              <a:t>subcarriers (4.06 MHz)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s= {13 subcarrier tone sequence}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 = IFFT(s), followed by 0.8 </a:t>
            </a:r>
            <a:r>
              <a:rPr lang="en-US" dirty="0" smtClean="0"/>
              <a:t>µsec </a:t>
            </a:r>
            <a:r>
              <a:rPr lang="en-US" dirty="0"/>
              <a:t>cyclic prefix extension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4us symbol period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482" y="4456007"/>
            <a:ext cx="5029636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41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Radio Signal </a:t>
            </a:r>
            <a:r>
              <a:rPr lang="en-US" dirty="0" err="1" smtClean="0"/>
              <a:t>Stucture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11-16/722r1, the Wakeup Radio Signal structure is as the following </a:t>
            </a:r>
          </a:p>
          <a:p>
            <a:pPr lvl="1"/>
            <a:r>
              <a:rPr lang="en-US" dirty="0" smtClean="0"/>
              <a:t>IT IS NOT OUR PROPOSED FORMAT OF WAKEUP RADIO SIGNAL.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18" name="Picture 1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380" y="3605575"/>
            <a:ext cx="7657240" cy="241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590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Mechanism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based on L-SIG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As proposed in 11-16/0722r1, L-SIG protection can be used for the coexistence with 802.11 device </a:t>
            </a:r>
          </a:p>
          <a:p>
            <a:pPr lvl="1"/>
            <a:r>
              <a:rPr lang="en-US" dirty="0" smtClean="0"/>
              <a:t>If a </a:t>
            </a:r>
            <a:r>
              <a:rPr lang="en-US" dirty="0"/>
              <a:t>valid L-SIG parity bit is indicated, the </a:t>
            </a:r>
            <a:r>
              <a:rPr lang="en-US" dirty="0" smtClean="0"/>
              <a:t>802.11 device maintain PHY-</a:t>
            </a:r>
            <a:r>
              <a:rPr lang="en-US" dirty="0" err="1" smtClean="0"/>
              <a:t>CCA.indication</a:t>
            </a:r>
            <a:r>
              <a:rPr lang="en-US" dirty="0" smtClean="0"/>
              <a:t>(BUSY, </a:t>
            </a:r>
            <a:r>
              <a:rPr lang="en-US" dirty="0" err="1" smtClean="0"/>
              <a:t>channellist</a:t>
            </a:r>
            <a:r>
              <a:rPr lang="en-US" dirty="0" smtClean="0"/>
              <a:t>) primitive </a:t>
            </a:r>
            <a:r>
              <a:rPr lang="en-US" dirty="0"/>
              <a:t>for the predicted duration of the transmitted PPDU, as defined by </a:t>
            </a:r>
            <a:r>
              <a:rPr lang="en-US" dirty="0" smtClean="0"/>
              <a:t>RXTIME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810000"/>
            <a:ext cx="4931962" cy="155498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>
            <a:off x="676458" y="6399213"/>
            <a:ext cx="7761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467600" y="5817414"/>
            <a:ext cx="10317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802.11 PPDU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486399" y="5484813"/>
            <a:ext cx="1966614" cy="914400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                  EIFS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467600" y="5484813"/>
            <a:ext cx="1046344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93944" y="5484813"/>
            <a:ext cx="4592455" cy="9144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	</a:t>
            </a:r>
            <a:r>
              <a:rPr lang="en-US" dirty="0" smtClean="0"/>
              <a:t>                   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108" y="5741214"/>
            <a:ext cx="918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802.11 STA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696913" y="5029200"/>
            <a:ext cx="78170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0" y="4338935"/>
            <a:ext cx="900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WUR</a:t>
            </a:r>
            <a:br>
              <a:rPr lang="en-US" dirty="0" smtClean="0"/>
            </a:br>
            <a:r>
              <a:rPr lang="en-US" dirty="0" smtClean="0"/>
              <a:t>Transmitter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9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</a:t>
            </a:r>
            <a:r>
              <a:rPr lang="en-US" dirty="0" smtClean="0"/>
              <a:t>Mechanism </a:t>
            </a:r>
            <a:br>
              <a:rPr lang="en-US" dirty="0" smtClean="0"/>
            </a:br>
            <a:r>
              <a:rPr lang="en-US" altLang="ko-KR" dirty="0" smtClean="0"/>
              <a:t>based </a:t>
            </a:r>
            <a:r>
              <a:rPr lang="en-US" altLang="ko-KR" dirty="0"/>
              <a:t>on </a:t>
            </a:r>
            <a:r>
              <a:rPr lang="en-US" altLang="ko-KR" dirty="0" smtClean="0"/>
              <a:t>Energy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Detection (ED) based protection </a:t>
            </a:r>
            <a:r>
              <a:rPr lang="en-US" dirty="0"/>
              <a:t>can be </a:t>
            </a:r>
            <a:r>
              <a:rPr lang="en-US" dirty="0" smtClean="0"/>
              <a:t>utilized for </a:t>
            </a:r>
            <a:r>
              <a:rPr lang="en-US" dirty="0"/>
              <a:t>the coexistence with </a:t>
            </a:r>
            <a:r>
              <a:rPr lang="en-US" altLang="ko-KR" dirty="0" smtClean="0"/>
              <a:t>802.11 </a:t>
            </a:r>
            <a:r>
              <a:rPr lang="en-US" altLang="ko-KR" dirty="0"/>
              <a:t>device </a:t>
            </a:r>
            <a:r>
              <a:rPr lang="en-US" altLang="ko-KR" dirty="0" smtClean="0"/>
              <a:t>and </a:t>
            </a:r>
            <a:r>
              <a:rPr lang="en-US" u="sng" dirty="0" smtClean="0"/>
              <a:t>non-802.11 </a:t>
            </a:r>
            <a:r>
              <a:rPr lang="en-US" u="sng" dirty="0" smtClean="0"/>
              <a:t>device</a:t>
            </a:r>
          </a:p>
          <a:p>
            <a:pPr lvl="1"/>
            <a:r>
              <a:rPr lang="en-US" dirty="0" smtClean="0"/>
              <a:t>In LAA,  the </a:t>
            </a:r>
            <a:r>
              <a:rPr lang="en-US" dirty="0" err="1"/>
              <a:t>eNB</a:t>
            </a:r>
            <a:r>
              <a:rPr lang="en-US" dirty="0"/>
              <a:t> may transmit a transmission including PDSCH on a carrier on which LAA </a:t>
            </a:r>
            <a:r>
              <a:rPr lang="en-US" dirty="0" err="1"/>
              <a:t>Scell</a:t>
            </a:r>
            <a:r>
              <a:rPr lang="en-US" dirty="0"/>
              <a:t>(s) transmission(s) are performed , after first sensing the channel to be idle during the slot durations of a defer duration </a:t>
            </a:r>
            <a:r>
              <a:rPr lang="en-US" i="1" dirty="0" smtClean="0"/>
              <a:t>T</a:t>
            </a:r>
            <a:r>
              <a:rPr lang="en-US" i="1" baseline="-25000" dirty="0" smtClean="0"/>
              <a:t>d </a:t>
            </a:r>
            <a:r>
              <a:rPr lang="en-US" i="1" dirty="0" smtClean="0"/>
              <a:t>(Minimum 25us)</a:t>
            </a:r>
            <a:r>
              <a:rPr lang="en-US" dirty="0" smtClean="0"/>
              <a:t>; </a:t>
            </a:r>
            <a:r>
              <a:rPr lang="en-US" dirty="0"/>
              <a:t>and after the counter </a:t>
            </a:r>
            <a:r>
              <a:rPr lang="en-US" dirty="0" smtClean="0"/>
              <a:t>(similar to a back-off counter of 802.11) is </a:t>
            </a:r>
            <a:r>
              <a:rPr lang="en-US" dirty="0"/>
              <a:t>zero in step 4.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55870"/>
              </p:ext>
            </p:extLst>
          </p:nvPr>
        </p:nvGraphicFramePr>
        <p:xfrm>
          <a:off x="1542416" y="5059680"/>
          <a:ext cx="4858384" cy="1264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3858"/>
                <a:gridCol w="1034102"/>
                <a:gridCol w="1550424"/>
              </a:tblGrid>
              <a:tr h="31623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GB" sz="1000" dirty="0">
                          <a:effectLst/>
                        </a:rPr>
                        <a:t>Parameter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Unit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Value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623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GB" sz="1000" dirty="0">
                          <a:effectLst/>
                        </a:rPr>
                        <a:t>LBT measurement bandwidth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MHz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20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623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US" sz="1000" dirty="0">
                          <a:effectLst/>
                        </a:rPr>
                        <a:t>Energy detection threshold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GB" sz="1000" dirty="0" err="1">
                          <a:effectLst/>
                        </a:rPr>
                        <a:t>dBm</a:t>
                      </a:r>
                      <a:r>
                        <a:rPr lang="en-GB" sz="1000" dirty="0">
                          <a:effectLst/>
                        </a:rPr>
                        <a:t>/20MHz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GB" sz="1000" dirty="0">
                          <a:effectLst/>
                        </a:rPr>
                        <a:t>-72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623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US" sz="1000">
                          <a:effectLst/>
                        </a:rPr>
                        <a:t>Maximum channel occupancy time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GB" sz="1000">
                          <a:effectLst/>
                        </a:rPr>
                        <a:t>ms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900"/>
                        </a:spcAft>
                      </a:pPr>
                      <a:r>
                        <a:rPr lang="en-GB" sz="1000" dirty="0">
                          <a:effectLst/>
                        </a:rPr>
                        <a:t>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133600" y="4805442"/>
            <a:ext cx="34290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Table 9.1.1-1: Channel access parameters for PDSCH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418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Mechanism </a:t>
            </a:r>
            <a:br>
              <a:rPr lang="en-US" altLang="ko-KR" dirty="0"/>
            </a:br>
            <a:r>
              <a:rPr lang="en-US" altLang="ko-KR" dirty="0"/>
              <a:t>based on Energy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Consecutive </a:t>
            </a:r>
            <a:r>
              <a:rPr lang="en-US" dirty="0" smtClean="0"/>
              <a:t>OFF symbols in a wakeup radio signal may have a coexistence problem</a:t>
            </a:r>
          </a:p>
          <a:p>
            <a:pPr lvl="1"/>
            <a:r>
              <a:rPr lang="en-US" dirty="0"/>
              <a:t>In LAA,  the </a:t>
            </a:r>
            <a:r>
              <a:rPr lang="en-US" dirty="0" err="1"/>
              <a:t>eNB</a:t>
            </a:r>
            <a:r>
              <a:rPr lang="en-US" dirty="0"/>
              <a:t> may transmit a transmission </a:t>
            </a:r>
            <a:r>
              <a:rPr lang="en-US" dirty="0" smtClean="0"/>
              <a:t>if 7 consecutive OFF symbols (=28us) are present in a wakeup radio signal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3505201"/>
            <a:ext cx="7761287" cy="1555400"/>
          </a:xfrm>
          <a:prstGeom prst="rect">
            <a:avLst/>
          </a:prstGeom>
        </p:spPr>
      </p:pic>
      <p:cxnSp>
        <p:nvCxnSpPr>
          <p:cNvPr id="79" name="Straight Connector 78"/>
          <p:cNvCxnSpPr/>
          <p:nvPr/>
        </p:nvCxnSpPr>
        <p:spPr bwMode="auto">
          <a:xfrm>
            <a:off x="696913" y="6096000"/>
            <a:ext cx="7761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7475009" y="55142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PDSCH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 bwMode="auto">
          <a:xfrm>
            <a:off x="3581400" y="5181600"/>
            <a:ext cx="3429000" cy="914400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	     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IDLE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7010400" y="5181600"/>
            <a:ext cx="1524000" cy="914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914400" y="5181600"/>
            <a:ext cx="2667000" cy="9144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	</a:t>
            </a:r>
            <a:r>
              <a:rPr lang="en-US" dirty="0" smtClean="0"/>
              <a:t>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81000" y="54380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eNB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685800" y="4724400"/>
            <a:ext cx="78581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0" y="4038600"/>
            <a:ext cx="900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WUR</a:t>
            </a:r>
            <a:br>
              <a:rPr lang="en-US" dirty="0" smtClean="0"/>
            </a:br>
            <a:r>
              <a:rPr lang="en-US" dirty="0" smtClean="0"/>
              <a:t>Transmitter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3581400" y="5105400"/>
            <a:ext cx="342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5105400" y="4876800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25us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6632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Coexistence Mechanism </a:t>
            </a:r>
            <a:br>
              <a:rPr lang="en-US" altLang="ko-KR" dirty="0"/>
            </a:br>
            <a:r>
              <a:rPr lang="en-US" altLang="ko-KR" dirty="0"/>
              <a:t>based on Energy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Wakeup radio signal should consider some mechanism for </a:t>
            </a:r>
            <a:r>
              <a:rPr lang="en-US" dirty="0" smtClean="0"/>
              <a:t>enhancing the coexistence of </a:t>
            </a:r>
            <a:r>
              <a:rPr lang="en-US" altLang="ko-KR" dirty="0" smtClean="0"/>
              <a:t>802.11 </a:t>
            </a:r>
            <a:r>
              <a:rPr lang="en-US" altLang="ko-KR" dirty="0"/>
              <a:t>device and </a:t>
            </a:r>
            <a:r>
              <a:rPr lang="en-US" u="sng" dirty="0" smtClean="0"/>
              <a:t>non-802.11 </a:t>
            </a:r>
            <a:r>
              <a:rPr lang="en-US" u="sng" dirty="0" smtClean="0"/>
              <a:t>device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Coding mechanism such as Bit stuffing, Manchester coding, etc. </a:t>
            </a:r>
          </a:p>
          <a:p>
            <a:pPr lvl="1"/>
            <a:r>
              <a:rPr lang="en-US" dirty="0" smtClean="0"/>
              <a:t>Scrambling mechanism of wakeup radio signal</a:t>
            </a:r>
          </a:p>
          <a:p>
            <a:pPr lvl="1"/>
            <a:r>
              <a:rPr lang="en-US" dirty="0" smtClean="0"/>
              <a:t>Waveform design of ON/OFF symbol having always signal </a:t>
            </a:r>
          </a:p>
          <a:p>
            <a:pPr lvl="1"/>
            <a:r>
              <a:rPr lang="en-US" dirty="0" smtClean="0"/>
              <a:t>Etc.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Yongho Seok, NEWRACOM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330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91924</TotalTime>
  <Words>617</Words>
  <Application>Microsoft Office PowerPoint</Application>
  <PresentationFormat>화면 슬라이드 쇼(4:3)</PresentationFormat>
  <Paragraphs>131</Paragraphs>
  <Slides>11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Coexistence Mechanism  for Wakeup Radio Signal</vt:lpstr>
      <vt:lpstr>Comment collection on PAR</vt:lpstr>
      <vt:lpstr>Background [11-16/0722r1]</vt:lpstr>
      <vt:lpstr>Background [11-16/0722r1]</vt:lpstr>
      <vt:lpstr>Wakeup Radio Signal Stucture</vt:lpstr>
      <vt:lpstr>Coexistence Mechanism  based on L-SIG </vt:lpstr>
      <vt:lpstr>Coexistence Mechanism  based on Energy Detection</vt:lpstr>
      <vt:lpstr>Coexistence Mechanism  based on Energy Detection</vt:lpstr>
      <vt:lpstr>Coexistence Mechanism  based on Energy Detection</vt:lpstr>
      <vt:lpstr>Discussion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929</cp:revision>
  <cp:lastPrinted>1998-02-10T13:28:06Z</cp:lastPrinted>
  <dcterms:created xsi:type="dcterms:W3CDTF">2007-05-21T21:00:37Z</dcterms:created>
  <dcterms:modified xsi:type="dcterms:W3CDTF">2016-08-26T20:32:14Z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