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69" r:id="rId3"/>
    <p:sldId id="279" r:id="rId4"/>
    <p:sldId id="281" r:id="rId5"/>
    <p:sldId id="285" r:id="rId6"/>
    <p:sldId id="286" r:id="rId7"/>
    <p:sldId id="287" r:id="rId8"/>
    <p:sldId id="28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802.11-16/1087r0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632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Liaison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74-07-0000-wp5a-liaison-re-60-ghz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77-01-0000-draft-ls-to-wp5a-char-above-275ghz.docx" TargetMode="External"/><Relationship Id="rId2" Type="http://schemas.openxmlformats.org/officeDocument/2006/relationships/hyperlink" Target="https://mentor.ieee.org/802.18/dcn/16/18-16-0078-01-0000-draft-reply-itu-r-f-300ghz-ms-char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76-01-0000-draft-ls-to-wp5c-char-above-275ghz.docx" TargetMode="External"/><Relationship Id="rId2" Type="http://schemas.openxmlformats.org/officeDocument/2006/relationships/hyperlink" Target="https://mentor.ieee.org/802.18/dcn/16/18-16-0075-00-0000-draft-reply-itu-r-f-300ghz-fs-char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RR-TAG (802.18) to 802.11 Liaison 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2016-09-16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3559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3" name="Document" r:id="rId4" imgW="8369300" imgH="2514600" progId="Word.Document.8">
                  <p:embed/>
                </p:oleObj>
              </mc:Choice>
              <mc:Fallback>
                <p:oleObj name="Document" r:id="rId4" imgW="83693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This document summarizes the activities of the IEEE 802.18 Radio Regulatory Technical Advisory Group (RR-TAG) during the IEEE </a:t>
            </a:r>
            <a:r>
              <a:rPr lang="en-US" b="0" dirty="0" smtClean="0">
                <a:latin typeface="Times New Roman" charset="0"/>
              </a:rPr>
              <a:t>802 </a:t>
            </a:r>
            <a:r>
              <a:rPr lang="en-US" b="0" dirty="0" smtClean="0">
                <a:latin typeface="Times New Roman" charset="0"/>
              </a:rPr>
              <a:t>Wireless Interim September 2016 </a:t>
            </a:r>
            <a:r>
              <a:rPr lang="en-US" b="0" dirty="0" smtClean="0">
                <a:latin typeface="Times New Roman" charset="0"/>
              </a:rPr>
              <a:t>in </a:t>
            </a:r>
            <a:r>
              <a:rPr lang="en-US" b="0" dirty="0" smtClean="0">
                <a:latin typeface="Times New Roman" charset="0"/>
              </a:rPr>
              <a:t>Warsaw.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50B44E6A-9CD3-2148-9087-BF38FB166480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dirty="0" smtClean="0">
                <a:latin typeface="Times New Roman" charset="0"/>
              </a:rPr>
              <a:t>RR-TAG Actions Taken</a:t>
            </a:r>
            <a:endParaRPr lang="en-GB" dirty="0">
              <a:latin typeface="Times New Roman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495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Completed and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approved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liaison to ITU-R asking that </a:t>
            </a:r>
            <a:r>
              <a:rPr lang="en-US" sz="2000" dirty="0" smtClean="0"/>
              <a:t>WP5A </a:t>
            </a:r>
            <a:r>
              <a:rPr lang="en-US" sz="2000" dirty="0"/>
              <a:t>request that Task Group 5/1 sharing studies in frequencies 66 GHz to 76 GHz consider WAS/RLAN Multiple Gigabit Wireless Systems operation in the lower adjacent bands in 57 GHz to 66 GHz, and the 66 GHz to 76 GHz </a:t>
            </a:r>
            <a:r>
              <a:rPr lang="en-US" sz="2000" dirty="0" smtClean="0"/>
              <a:t>bands.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Decided to not develop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response to FCC 16-89 FNPRM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Completed and approved  two liaisons 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to 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WP5A and WP5C 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on frequencies above 275 GHz on behalf of the 802.15 Terahertz 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group</a:t>
            </a:r>
            <a:endParaRPr lang="en-US" sz="2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Approved Motion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Approve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mentor.ieee.org/802.18/dcn/16/18-16-0074-07-0000-wp5a-liaison-re-60-ghz.docx</a:t>
            </a:r>
            <a:r>
              <a:rPr lang="en-US" dirty="0" smtClean="0"/>
              <a:t> as our liaison to ITU-R WP5A, and submit to the IEEE 802 EC for 10-day ballot and transmittal to the ITU-R liaison. 802.18 Chair and ITU-R Liaison have editorial privileges.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by: John Notor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Seconded by: Jim </a:t>
            </a:r>
            <a:r>
              <a:rPr lang="en-US" dirty="0" err="1" smtClean="0"/>
              <a:t>Petranovich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Discussion?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Vote: 11/0/1 Motion passes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444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Approved Motion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Approve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mentor.ieee.org/802.18/dcn/16/18-16-0078-01-0000-draft-reply-itu-r-f-300ghz-ms-char.docx</a:t>
            </a:r>
            <a:r>
              <a:rPr lang="en-US" sz="2000" dirty="0" smtClean="0"/>
              <a:t>, with document cover </a:t>
            </a:r>
            <a:r>
              <a:rPr lang="en-US" sz="2000" dirty="0"/>
              <a:t>sheet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mentor.ieee.org/802.18/dcn/16/18-16-0077-01-0000-draft-ls-to-wp5a-char-above-275ghz.docx</a:t>
            </a:r>
            <a:r>
              <a:rPr lang="en-US" sz="2000" dirty="0" smtClean="0"/>
              <a:t> as our liaison to ITU-R WP5A, and submit to the IEEE 802 EC for 10-day ballot and transmittal to the ITU-R liaison. 802.18 Chair and ITU-R Liaison have editorial privileges.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Moved by: John 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Seconded by: Steve 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Discussion?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Vote: 11/0/0 Motion passes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122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Approved Motion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Approve 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mentor.ieee.org/802.18/dcn/16/18-16-0075-00-0000-draft-reply-itu-r-f-300ghz-fs-char.docx</a:t>
            </a:r>
            <a:r>
              <a:rPr lang="en-US" sz="2000" dirty="0" smtClean="0"/>
              <a:t>, with cover </a:t>
            </a:r>
            <a:r>
              <a:rPr lang="en-US" sz="2000" dirty="0"/>
              <a:t>sheet </a:t>
            </a:r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mentor.ieee.org/802.18/dcn/16/18-16-0076-01-0000-draft-ls-to-wp5c-char-above-275ghz.docx</a:t>
            </a:r>
            <a:r>
              <a:rPr lang="en-US" sz="2000" dirty="0" smtClean="0"/>
              <a:t> as our liaison to ITU-R WP5C, and submit to the IEEE 802 EC for 10-day ballot and transmittal to the ITU-R liaison. 802.18 Chair and ITU-R Liaison have editorial privileges.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Moved by: Jay 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Seconded by: Tim J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Discussion?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Vote: 11/0/0 Motion passes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831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Approve one hour weekly teleconferences Thursdays at 2:30 pm ET until December 29, 2016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by: John 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Seconded by: Steve 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Discussion?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Vote: Unanimous consent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01764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36331</TotalTime>
  <Words>432</Words>
  <Application>Microsoft Office PowerPoint</Application>
  <PresentationFormat>On-screen Show (4:3)</PresentationFormat>
  <Paragraphs>58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Times New Roman</vt:lpstr>
      <vt:lpstr>802-11-Submission</vt:lpstr>
      <vt:lpstr>Custom Design</vt:lpstr>
      <vt:lpstr>Document</vt:lpstr>
      <vt:lpstr>RR-TAG (802.18) to 802.11 Liaison Report</vt:lpstr>
      <vt:lpstr>Overview</vt:lpstr>
      <vt:lpstr>RR-TAG Actions Taken</vt:lpstr>
      <vt:lpstr>Approved Motion #1</vt:lpstr>
      <vt:lpstr>Approved Motion #2</vt:lpstr>
      <vt:lpstr>Approved Motion #3</vt:lpstr>
      <vt:lpstr>Motion #4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Kennedy, Rich</cp:lastModifiedBy>
  <cp:revision>1231</cp:revision>
  <cp:lastPrinted>1998-02-10T13:28:06Z</cp:lastPrinted>
  <dcterms:created xsi:type="dcterms:W3CDTF">2009-04-21T18:18:19Z</dcterms:created>
  <dcterms:modified xsi:type="dcterms:W3CDTF">2016-09-15T18:14:28Z</dcterms:modified>
</cp:coreProperties>
</file>