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6"/>
  </p:notesMasterIdLst>
  <p:handoutMasterIdLst>
    <p:handoutMasterId r:id="rId27"/>
  </p:handoutMasterIdLst>
  <p:sldIdLst>
    <p:sldId id="269" r:id="rId3"/>
    <p:sldId id="370" r:id="rId4"/>
    <p:sldId id="419" r:id="rId5"/>
    <p:sldId id="405" r:id="rId6"/>
    <p:sldId id="371" r:id="rId7"/>
    <p:sldId id="407" r:id="rId8"/>
    <p:sldId id="409" r:id="rId9"/>
    <p:sldId id="372" r:id="rId10"/>
    <p:sldId id="373" r:id="rId11"/>
    <p:sldId id="378" r:id="rId12"/>
    <p:sldId id="374" r:id="rId13"/>
    <p:sldId id="422" r:id="rId14"/>
    <p:sldId id="423" r:id="rId15"/>
    <p:sldId id="397" r:id="rId16"/>
    <p:sldId id="398" r:id="rId17"/>
    <p:sldId id="379" r:id="rId18"/>
    <p:sldId id="383" r:id="rId19"/>
    <p:sldId id="381" r:id="rId20"/>
    <p:sldId id="395" r:id="rId21"/>
    <p:sldId id="393" r:id="rId22"/>
    <p:sldId id="420" r:id="rId23"/>
    <p:sldId id="403" r:id="rId24"/>
    <p:sldId id="394" r:id="rId2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00FF"/>
    <a:srgbClr val="FFFFCC"/>
    <a:srgbClr val="FF97DA"/>
    <a:srgbClr val="99FF66"/>
    <a:srgbClr val="99CCFF"/>
    <a:srgbClr val="85FFE0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95514" autoAdjust="0"/>
  </p:normalViewPr>
  <p:slideViewPr>
    <p:cSldViewPr>
      <p:cViewPr varScale="1">
        <p:scale>
          <a:sx n="47" d="100"/>
          <a:sy n="47" d="100"/>
        </p:scale>
        <p:origin x="-22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2314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802.11-16/1066r0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772-00-0000-liaison-from-3gpp-ran4-on-rssi-test-cases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6-1067" TargetMode="External"/><Relationship Id="rId3" Type="http://schemas.openxmlformats.org/officeDocument/2006/relationships/hyperlink" Target="https://mentor.ieee.org/802.11/dcn/11-16-1066" TargetMode="External"/><Relationship Id="rId7" Type="http://schemas.openxmlformats.org/officeDocument/2006/relationships/hyperlink" Target="https://mentor.ieee.org/802.11/dcn/11-16-1070" TargetMode="External"/><Relationship Id="rId12" Type="http://schemas.openxmlformats.org/officeDocument/2006/relationships/hyperlink" Target="https://mentor.ieee.org/802.11/dcn/11-16-984" TargetMode="External"/><Relationship Id="rId2" Type="http://schemas.openxmlformats.org/officeDocument/2006/relationships/hyperlink" Target="https://mentor.ieee.org/802.11/dcn/11-16-10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6-1124" TargetMode="External"/><Relationship Id="rId11" Type="http://schemas.openxmlformats.org/officeDocument/2006/relationships/hyperlink" Target="https://mentor.ieee.org/802.11/dcn/11-16-1107" TargetMode="External"/><Relationship Id="rId5" Type="http://schemas.openxmlformats.org/officeDocument/2006/relationships/hyperlink" Target="https://mentor.ieee.org/802.11/dcn/11-16-1071" TargetMode="External"/><Relationship Id="rId10" Type="http://schemas.openxmlformats.org/officeDocument/2006/relationships/hyperlink" Target="https://mentor.ieee.org/802.11/dcn/11-16-1126" TargetMode="External"/><Relationship Id="rId4" Type="http://schemas.openxmlformats.org/officeDocument/2006/relationships/hyperlink" Target="https://mentor.ieee.org/802.11/dcn/11-16-1123" TargetMode="External"/><Relationship Id="rId9" Type="http://schemas.openxmlformats.org/officeDocument/2006/relationships/hyperlink" Target="https://mentor.ieee.org/802.11/dcn/11-16-1125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2016-09-11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" name="Document" r:id="rId5" imgW="8268548" imgH="2779627" progId="Word.Document.8">
                  <p:embed/>
                </p:oleObj>
              </mc:Choice>
              <mc:Fallback>
                <p:oleObj name="Document" r:id="rId5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482898"/>
              </p:ext>
            </p:extLst>
          </p:nvPr>
        </p:nvGraphicFramePr>
        <p:xfrm>
          <a:off x="851592" y="1335055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29400" y="1905000"/>
            <a:ext cx="1981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These projects are on the Sept </a:t>
            </a:r>
            <a:r>
              <a:rPr lang="en-GB" dirty="0" err="1" smtClean="0"/>
              <a:t>NesCom</a:t>
            </a:r>
            <a:r>
              <a:rPr lang="en-GB" dirty="0" smtClean="0"/>
              <a:t> agenda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Robert Stacey</a:t>
            </a:r>
          </a:p>
          <a:p>
            <a:pPr>
              <a:defRPr/>
            </a:pPr>
            <a:r>
              <a:rPr lang="en-US" sz="2600" dirty="0" smtClean="0"/>
              <a:t>WG Technical Editors – Robert Stacey,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862696"/>
              </p:ext>
            </p:extLst>
          </p:nvPr>
        </p:nvGraphicFramePr>
        <p:xfrm>
          <a:off x="228599" y="614404"/>
          <a:ext cx="8688308" cy="5786396"/>
        </p:xfrm>
        <a:graphic>
          <a:graphicData uri="http://schemas.openxmlformats.org/drawingml/2006/table">
            <a:tbl>
              <a:tblPr/>
              <a:tblGrid>
                <a:gridCol w="497001"/>
                <a:gridCol w="681075"/>
                <a:gridCol w="1748706"/>
                <a:gridCol w="2197092"/>
                <a:gridCol w="1930735"/>
                <a:gridCol w="16336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0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5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WUR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</a:t>
                      </a: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Wilhelmsson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 – This meeting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679819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Temporary Change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835736"/>
              </p:ext>
            </p:extLst>
          </p:nvPr>
        </p:nvGraphicFramePr>
        <p:xfrm>
          <a:off x="228599" y="660124"/>
          <a:ext cx="8458201" cy="5831499"/>
        </p:xfrm>
        <a:graphic>
          <a:graphicData uri="http://schemas.openxmlformats.org/drawingml/2006/table">
            <a:tbl>
              <a:tblPr/>
              <a:tblGrid>
                <a:gridCol w="483838"/>
                <a:gridCol w="663037"/>
                <a:gridCol w="1820401"/>
                <a:gridCol w="2020894"/>
                <a:gridCol w="1879600"/>
                <a:gridCol w="1590431"/>
              </a:tblGrid>
              <a:tr h="350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3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 (part)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 (part)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ECCLESINE </a:t>
                      </a:r>
                      <a:r>
                        <a:rPr kumimoji="0" lang="en-US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(absent)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4294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2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5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WUR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</a:t>
                      </a: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Wilhelmsson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1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3810000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WUR SG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Wake-up 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Radio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529875"/>
              </p:ext>
            </p:extLst>
          </p:nvPr>
        </p:nvGraphicFramePr>
        <p:xfrm>
          <a:off x="61840" y="1300716"/>
          <a:ext cx="9103425" cy="50592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8-14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8-15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377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27+3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TGai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7-27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35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160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8-10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48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9-8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182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9-9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137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160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9-9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7+1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2016-03-08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938810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107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29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389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343746"/>
              </p:ext>
            </p:extLst>
          </p:nvPr>
        </p:nvGraphicFramePr>
        <p:xfrm>
          <a:off x="1414463" y="1165225"/>
          <a:ext cx="5861050" cy="492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37" name="Binary Worksheet" r:id="rId5" imgW="8134243" imgH="6810480" progId="Excel.SheetBinaryMacroEnabled.12">
                  <p:embed/>
                </p:oleObj>
              </mc:Choice>
              <mc:Fallback>
                <p:oleObj name="Binary Worksheet" r:id="rId5" imgW="8134243" imgH="681048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1165225"/>
                        <a:ext cx="5861050" cy="492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September 2016.</a:t>
            </a:r>
          </a:p>
          <a:p>
            <a:r>
              <a:rPr lang="en-GB" sz="2800" b="0" dirty="0" smtClean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75217"/>
            <a:ext cx="3429000" cy="52817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9" y="1139359"/>
            <a:ext cx="5029247" cy="5317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294" y="1630622"/>
            <a:ext cx="6666303" cy="484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10" y="1617051"/>
            <a:ext cx="7413379" cy="45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099224"/>
              </p:ext>
            </p:extLst>
          </p:nvPr>
        </p:nvGraphicFramePr>
        <p:xfrm>
          <a:off x="228600" y="1192213"/>
          <a:ext cx="8585200" cy="515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0" name="Worksheet" r:id="rId4" imgW="7934345" imgH="4771980" progId="Excel.Sheet.12">
                  <p:embed/>
                </p:oleObj>
              </mc:Choice>
              <mc:Fallback>
                <p:oleObj name="Worksheet" r:id="rId4" imgW="7934345" imgH="477198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92213"/>
                        <a:ext cx="8585200" cy="515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</a:t>
            </a:r>
            <a:r>
              <a:rPr lang="en-GB" sz="2000"/>
              <a:t>December </a:t>
            </a:r>
            <a:r>
              <a:rPr lang="en-GB" sz="200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0292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800" dirty="0" smtClean="0"/>
              <a:t>Incoming to 802.11:</a:t>
            </a:r>
          </a:p>
          <a:p>
            <a:r>
              <a:rPr lang="en-GB" altLang="en-US" sz="1600" dirty="0" smtClean="0">
                <a:hlinkClick r:id="rId2"/>
              </a:rPr>
              <a:t>11-16/0772r0</a:t>
            </a:r>
            <a:r>
              <a:rPr lang="en-GB" altLang="en-US" sz="1600" dirty="0" smtClean="0"/>
              <a:t> with action “</a:t>
            </a:r>
            <a:r>
              <a:rPr lang="en-GB" sz="1600" dirty="0"/>
              <a:t>RAN4 kindly requests IEEE 802.11 WG and WIFI Alliance to specify WLAN RSSI measurement accuracy test cases in their specifications</a:t>
            </a:r>
            <a:r>
              <a:rPr lang="en-GB" sz="1600" dirty="0" smtClean="0"/>
              <a:t>.</a:t>
            </a:r>
            <a:r>
              <a:rPr lang="en-GB" altLang="en-US" sz="1600" dirty="0" smtClean="0"/>
              <a:t>”</a:t>
            </a:r>
          </a:p>
          <a:p>
            <a:pPr marL="0" indent="0">
              <a:buNone/>
            </a:pPr>
            <a:endParaRPr lang="en-GB" altLang="en-US" sz="1800" dirty="0" smtClean="0"/>
          </a:p>
          <a:p>
            <a:pPr marL="0" indent="0">
              <a:buNone/>
            </a:pPr>
            <a:r>
              <a:rPr lang="en-GB" altLang="en-US" sz="1800" dirty="0" smtClean="0"/>
              <a:t>No action was taken in July.   </a:t>
            </a:r>
          </a:p>
          <a:p>
            <a:pPr marL="0" indent="0">
              <a:buNone/>
            </a:pPr>
            <a:r>
              <a:rPr lang="en-GB" altLang="en-US" sz="1800" dirty="0" smtClean="0"/>
              <a:t>An email was sent to the WG reflector 2016-08-03 soliciting a volunteer to lead.</a:t>
            </a:r>
          </a:p>
          <a:p>
            <a:pPr marL="0" indent="0">
              <a:buNone/>
            </a:pPr>
            <a:r>
              <a:rPr lang="en-GB" altLang="en-US" sz="1800" dirty="0" smtClean="0"/>
              <a:t>Peter </a:t>
            </a:r>
            <a:r>
              <a:rPr lang="en-GB" altLang="en-US" sz="1800" dirty="0" err="1" smtClean="0"/>
              <a:t>Ecclesine</a:t>
            </a:r>
            <a:r>
              <a:rPr lang="en-GB" altLang="en-US" sz="1800" dirty="0" smtClean="0"/>
              <a:t> volunteered to investigate the relevance of 802.11.2 to this request</a:t>
            </a:r>
            <a:r>
              <a:rPr lang="en-GB" altLang="en-US" sz="1800" dirty="0" smtClean="0"/>
              <a:t>.  Peter is not present at this meeting.</a:t>
            </a:r>
            <a:endParaRPr lang="en-GB" altLang="en-US" sz="1800" dirty="0" smtClean="0"/>
          </a:p>
          <a:p>
            <a:pPr marL="0" indent="0">
              <a:buNone/>
            </a:pPr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187528"/>
              </p:ext>
            </p:extLst>
          </p:nvPr>
        </p:nvGraphicFramePr>
        <p:xfrm>
          <a:off x="658503" y="1828800"/>
          <a:ext cx="7608765" cy="2819402"/>
        </p:xfrm>
        <a:graphic>
          <a:graphicData uri="http://schemas.openxmlformats.org/drawingml/2006/table">
            <a:tbl>
              <a:tblPr/>
              <a:tblGrid>
                <a:gridCol w="2262309"/>
                <a:gridCol w="5346456"/>
              </a:tblGrid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https://mentor.ieee.org/802.11/dcn/11-16-1065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https://mentor.ieee.org/802.11/dcn/11-16-1066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https://mentor.ieee.org/802.11/dcn/11-16-1123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57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4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https://mentor.ieee.org/802.11/dcn/11-16-1071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57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4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https://mentor.ieee.org/802.11/dcn/11-16-1124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https://mentor.ieee.org/802.11/dcn/11-16-1070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https://mentor.ieee.org/802.11/dcn/11-16-1067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https://mentor.ieee.org/802.11/dcn/11-16-1125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https://mentor.ieee.org/802.11/dcn/11-16-1126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Current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https://mentor.ieee.org/802.11/dcn/11-16-1107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https://mentor.ieee.org/802.11/dcn/11-16-984</a:t>
                      </a:r>
                      <a:endParaRPr lang="en-GB" sz="14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Internal Joint Meetings</a:t>
            </a:r>
          </a:p>
          <a:p>
            <a:pPr lvl="1"/>
            <a:r>
              <a:rPr lang="en-GB" altLang="en-US" dirty="0" smtClean="0"/>
              <a:t>Thu am1: </a:t>
            </a:r>
            <a:r>
              <a:rPr lang="en-GB" altLang="en-US" dirty="0" err="1" smtClean="0"/>
              <a:t>TGak</a:t>
            </a:r>
            <a:r>
              <a:rPr lang="en-GB" altLang="en-US" dirty="0" smtClean="0"/>
              <a:t>, ARC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 smtClean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 2016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Study Groups:</a:t>
            </a:r>
          </a:p>
          <a:p>
            <a:pPr lvl="1"/>
            <a:r>
              <a:rPr lang="en-GB" altLang="en-US" dirty="0" smtClean="0"/>
              <a:t>The EC extended the WUR study group (until the next plenary)</a:t>
            </a:r>
          </a:p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The EC approved PAR extension requests for:</a:t>
            </a:r>
          </a:p>
          <a:p>
            <a:pPr lvl="2"/>
            <a:r>
              <a:rPr lang="en-GB" altLang="en-US" dirty="0" smtClean="0"/>
              <a:t>P802.11 (revision mc)</a:t>
            </a:r>
          </a:p>
          <a:p>
            <a:pPr lvl="2"/>
            <a:r>
              <a:rPr lang="en-GB" altLang="en-US" dirty="0" smtClean="0"/>
              <a:t>P802.11ah</a:t>
            </a:r>
          </a:p>
          <a:p>
            <a:pPr lvl="2"/>
            <a:r>
              <a:rPr lang="en-GB" altLang="en-US" dirty="0" smtClean="0"/>
              <a:t>P802.11ai</a:t>
            </a:r>
          </a:p>
          <a:p>
            <a:pPr lvl="2"/>
            <a:r>
              <a:rPr lang="en-GB" altLang="en-US" dirty="0" smtClean="0"/>
              <a:t>P802.11aj</a:t>
            </a:r>
          </a:p>
          <a:p>
            <a:pPr lvl="2"/>
            <a:r>
              <a:rPr lang="en-GB" altLang="en-US" dirty="0" smtClean="0"/>
              <a:t>P802.11ak</a:t>
            </a:r>
          </a:p>
          <a:p>
            <a:pPr lvl="2"/>
            <a:r>
              <a:rPr lang="en-GB" altLang="en-US" dirty="0" smtClean="0"/>
              <a:t>P802.11aq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The EC conditionally approved P802.11aq starting sponsor ballot</a:t>
            </a:r>
          </a:p>
          <a:p>
            <a:pPr lvl="1"/>
            <a:endParaRPr lang="en-GB" alt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011161"/>
              </p:ext>
            </p:extLst>
          </p:nvPr>
        </p:nvGraphicFramePr>
        <p:xfrm>
          <a:off x="571500" y="609600"/>
          <a:ext cx="8077200" cy="5786180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2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L="86541" marR="86541" marT="25965" marB="259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L="86541" marR="86541" marT="25965" marB="259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91365</TotalTime>
  <Words>1760</Words>
  <Application>Microsoft Office PowerPoint</Application>
  <PresentationFormat>On-screen Show (4:3)</PresentationFormat>
  <Paragraphs>733</Paragraphs>
  <Slides>23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Default Design</vt:lpstr>
      <vt:lpstr>Custom Design</vt:lpstr>
      <vt:lpstr>Document</vt:lpstr>
      <vt:lpstr>Binary Worksheet</vt:lpstr>
      <vt:lpstr>Worksheet</vt:lpstr>
      <vt:lpstr>802.11 Working Group Opening Report September 2016</vt:lpstr>
      <vt:lpstr>Introduction</vt:lpstr>
      <vt:lpstr>M1.3 Meeting Decorum</vt:lpstr>
      <vt:lpstr>M2.3.1 Summary of Liaisons</vt:lpstr>
      <vt:lpstr>M3.1 802.11 Working Group Session Documents</vt:lpstr>
      <vt:lpstr>M3.2 Joint meetings and Reciprocal Credit</vt:lpstr>
      <vt:lpstr>M3.10 802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– This meeting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adrians</cp:lastModifiedBy>
  <cp:revision>1734</cp:revision>
  <cp:lastPrinted>1998-02-10T13:28:06Z</cp:lastPrinted>
  <dcterms:created xsi:type="dcterms:W3CDTF">1998-02-10T13:07:52Z</dcterms:created>
  <dcterms:modified xsi:type="dcterms:W3CDTF">2016-09-11T16:37:33Z</dcterms:modified>
  <cp:category>Adrian Stephens, Intel Corporation</cp:category>
</cp:coreProperties>
</file>