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7" r:id="rId4"/>
    <p:sldId id="265" r:id="rId5"/>
    <p:sldId id="266" r:id="rId6"/>
    <p:sldId id="274" r:id="rId7"/>
    <p:sldId id="268" r:id="rId8"/>
    <p:sldId id="269" r:id="rId9"/>
    <p:sldId id="273" r:id="rId10"/>
    <p:sldId id="270" r:id="rId11"/>
    <p:sldId id="271" r:id="rId12"/>
    <p:sldId id="272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87" autoAdjust="0"/>
    <p:restoredTop sz="94301" autoAdjust="0"/>
  </p:normalViewPr>
  <p:slideViewPr>
    <p:cSldViewPr>
      <p:cViewPr varScale="1">
        <p:scale>
          <a:sx n="65" d="100"/>
          <a:sy n="65" d="100"/>
        </p:scale>
        <p:origin x="67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754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 dirty="0" smtClean="0"/>
          </a:p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802.11-16/1057r1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651-01-0000-802-11-discussion-of-inputs-to-802-ec-5g-sc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875" y="625475"/>
            <a:ext cx="8229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</a:t>
            </a:r>
            <a:r>
              <a:rPr lang="en-GB" dirty="0"/>
              <a:t>IMT-2020/5G SC </a:t>
            </a:r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729849"/>
              </p:ext>
            </p:extLst>
          </p:nvPr>
        </p:nvGraphicFramePr>
        <p:xfrm>
          <a:off x="504825" y="2501900"/>
          <a:ext cx="8121650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Document" r:id="rId4" imgW="8253286" imgH="2534496" progId="Word.Document.8">
                  <p:embed/>
                </p:oleObj>
              </mc:Choice>
              <mc:Fallback>
                <p:oleObj name="Document" r:id="rId4" imgW="825328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501900"/>
                        <a:ext cx="8121650" cy="249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685800"/>
          </a:xfrm>
        </p:spPr>
        <p:txBody>
          <a:bodyPr/>
          <a:lstStyle/>
          <a:p>
            <a:r>
              <a:rPr lang="en-US" dirty="0" smtClean="0"/>
              <a:t>Motion to Create an 802.11 Standing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Move to </a:t>
            </a:r>
            <a:r>
              <a:rPr lang="en-GB" sz="3200" dirty="0" smtClean="0"/>
              <a:t>instruct the 802.11 Chair to create an 802.11 Standing Committee, as described on slide 5, supporting both Option B3 and Option A activities.</a:t>
            </a:r>
            <a:endParaRPr lang="en-AU" sz="3200" dirty="0"/>
          </a:p>
          <a:p>
            <a:pPr lvl="1"/>
            <a:endParaRPr lang="en-US" dirty="0"/>
          </a:p>
          <a:p>
            <a:pPr lvl="0"/>
            <a:r>
              <a:rPr lang="en-GB" dirty="0"/>
              <a:t>Moved: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Marc </a:t>
            </a:r>
            <a:r>
              <a:rPr lang="en-GB" dirty="0" err="1" smtClean="0"/>
              <a:t>Emmelmann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28/4/11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1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685800"/>
          </a:xfrm>
        </p:spPr>
        <p:txBody>
          <a:bodyPr/>
          <a:lstStyle/>
          <a:p>
            <a:r>
              <a:rPr lang="en-US" dirty="0" smtClean="0"/>
              <a:t>Motion to Create an 802.11 Standing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Move to </a:t>
            </a:r>
            <a:r>
              <a:rPr lang="en-GB" sz="3200" dirty="0" smtClean="0"/>
              <a:t>instruct the 802.11 Chair to create an 802.11 Standing Committee, as described on slide 5, supporting only Option B3 a activities.</a:t>
            </a:r>
            <a:endParaRPr lang="en-AU" sz="3200" dirty="0"/>
          </a:p>
          <a:p>
            <a:pPr lvl="1"/>
            <a:endParaRPr lang="en-US" dirty="0"/>
          </a:p>
          <a:p>
            <a:pPr lvl="0"/>
            <a:r>
              <a:rPr lang="en-GB" dirty="0"/>
              <a:t>Moved: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7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685800"/>
          </a:xfrm>
        </p:spPr>
        <p:txBody>
          <a:bodyPr/>
          <a:lstStyle/>
          <a:p>
            <a:r>
              <a:rPr lang="en-US" dirty="0" smtClean="0"/>
              <a:t>Motion to Create an 802.11 Standing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Move to </a:t>
            </a:r>
            <a:r>
              <a:rPr lang="en-GB" sz="3200" dirty="0" smtClean="0"/>
              <a:t>instruct the 802.11 Chair to create an 802.11 Standing Committee, as described on slide 5, supporting only Option A activities.</a:t>
            </a:r>
            <a:endParaRPr lang="en-AU" sz="3200" dirty="0"/>
          </a:p>
          <a:p>
            <a:pPr lvl="1"/>
            <a:endParaRPr lang="en-US" dirty="0"/>
          </a:p>
          <a:p>
            <a:pPr lvl="0"/>
            <a:r>
              <a:rPr lang="en-GB" dirty="0"/>
              <a:t>Moved: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5138" y="1188033"/>
            <a:ext cx="8077200" cy="5126017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mentor.ieee.org/802-ec/dcn/16/ec-16-0119-01-5GSG-report-ieee-802-ec-5g-imt-2020-sc.pptx</a:t>
            </a:r>
            <a:endParaRPr lang="en-US" dirty="0">
              <a:solidFill>
                <a:schemeClr val="tx1"/>
              </a:solidFill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This document provides a proposal to create an 802.11 SC to support 802.11 activity in support of IMT-2020 as a RIT or RITs in the 3GPP IMT-2020 proposal and support the IEEE “5G” specification activities. These activities are in line with the Way Forward endorsed by the 802 EC 5G/IMT-2020 SC.   </a:t>
            </a: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06" y="762000"/>
            <a:ext cx="8610600" cy="533400"/>
          </a:xfrm>
        </p:spPr>
        <p:txBody>
          <a:bodyPr/>
          <a:lstStyle/>
          <a:p>
            <a:r>
              <a:rPr lang="en-US" dirty="0" smtClean="0"/>
              <a:t>Actions from </a:t>
            </a:r>
            <a:r>
              <a:rPr lang="en-US" dirty="0"/>
              <a:t>the 802 EC 5G/IMT2020 SC [1]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45959" y="1281827"/>
            <a:ext cx="86106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590"/>
            <a:r>
              <a:rPr lang="en-US" b="1" dirty="0">
                <a:solidFill>
                  <a:srgbClr val="424456"/>
                </a:solidFill>
                <a:latin typeface="Trebuchet MS" panose="020B0603020202020204" pitchFamily="34" charset="0"/>
              </a:rPr>
              <a:t>Action B3: external partner </a:t>
            </a:r>
            <a:r>
              <a:rPr lang="en-US" b="1" dirty="0" smtClean="0">
                <a:solidFill>
                  <a:srgbClr val="424456"/>
                </a:solidFill>
                <a:latin typeface="Trebuchet MS" panose="020B0603020202020204" pitchFamily="34" charset="0"/>
              </a:rPr>
              <a:t>proposal</a:t>
            </a:r>
            <a:endParaRPr lang="en-US" b="1" dirty="0">
              <a:solidFill>
                <a:srgbClr val="424456"/>
              </a:solidFill>
              <a:latin typeface="Trebuchet MS" panose="020B0603020202020204" pitchFamily="34" charset="0"/>
            </a:endParaRPr>
          </a:p>
          <a:p>
            <a:pPr marL="182880" indent="-182880"/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Support development of a 3GPP proposal incorporating reference to the       use of IEEE 802.11, or an IEEE 802 Access Network.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Reference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802 network presumed to operate in non-IMT bands</a:t>
            </a:r>
          </a:p>
          <a:p>
            <a:pPr lvl="1"/>
            <a:r>
              <a:rPr lang="en-US" sz="1800" dirty="0">
                <a:solidFill>
                  <a:srgbClr val="438086"/>
                </a:solidFill>
                <a:latin typeface="Georgia" panose="02040502050405020303" pitchFamily="18" charset="0"/>
              </a:rPr>
              <a:t>▫  for example, 802.11ax in 5 GHz bands, 802.11ay in 60 GHz, etc.</a:t>
            </a:r>
            <a:endParaRPr lang="en-US" sz="18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/>
            <a:r>
              <a:rPr lang="en-US" sz="1600" dirty="0">
                <a:solidFill>
                  <a:srgbClr val="438086"/>
                </a:solidFill>
                <a:latin typeface="Georgia" panose="02040502050405020303" pitchFamily="18" charset="0"/>
              </a:rPr>
              <a:t>▫  for example, evolution of LWA, eLWA, LWIP</a:t>
            </a:r>
            <a:endParaRPr lang="en-US" sz="16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1"/>
            <a:r>
              <a:rPr lang="en-US" sz="1800" dirty="0">
                <a:solidFill>
                  <a:srgbClr val="438086"/>
                </a:solidFill>
                <a:latin typeface="Georgia" panose="02040502050405020303" pitchFamily="18" charset="0"/>
              </a:rPr>
              <a:t>▫  would not be proposed as IMT-2020 RIT</a:t>
            </a:r>
            <a:endParaRPr lang="en-US" sz="18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5959" y="3571730"/>
            <a:ext cx="86106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424456"/>
                </a:solidFill>
                <a:latin typeface="Trebuchet MS" panose="020B0603020202020204" pitchFamily="34" charset="0"/>
              </a:rPr>
              <a:t>Action </a:t>
            </a:r>
            <a:r>
              <a:rPr lang="en-US" b="1" dirty="0">
                <a:solidFill>
                  <a:srgbClr val="424456"/>
                </a:solidFill>
                <a:latin typeface="Trebuchet MS" panose="020B0603020202020204" pitchFamily="34" charset="0"/>
              </a:rPr>
              <a:t>A: IEEE “5G” </a:t>
            </a:r>
            <a:r>
              <a:rPr lang="en-US" b="1" dirty="0" smtClean="0">
                <a:solidFill>
                  <a:srgbClr val="424456"/>
                </a:solidFill>
                <a:latin typeface="Trebuchet MS" panose="020B0603020202020204" pitchFamily="34" charset="0"/>
              </a:rPr>
              <a:t>specification</a:t>
            </a:r>
            <a:br>
              <a:rPr lang="en-US" b="1" dirty="0" smtClean="0">
                <a:solidFill>
                  <a:srgbClr val="424456"/>
                </a:solidFill>
                <a:latin typeface="Trebuchet MS" panose="020B0603020202020204" pitchFamily="34" charset="0"/>
              </a:rPr>
            </a:b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specify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an 802 access network</a:t>
            </a:r>
          </a:p>
          <a:p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▫ Could be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based on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P802.1CF (OmniRAN)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▫ Provides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an external view into general 802 access network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Could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support many 802 MACs and PHYs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Could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plug into incumbent mobile operator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networks (e.g. 3GPP LWA)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▫ Could integrate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into other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“operator”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networks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(e.g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. cable 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TV or telecom)</a:t>
            </a:r>
            <a:endParaRPr lang="en-US" sz="2000" dirty="0">
              <a:solidFill>
                <a:srgbClr val="438086"/>
              </a:solidFill>
              <a:latin typeface="Arial" panose="020B0604020202020204" pitchFamily="34" charset="0"/>
            </a:endParaRPr>
          </a:p>
          <a:p>
            <a:pPr lvl="1"/>
            <a:r>
              <a:rPr lang="en-US" sz="1600" dirty="0" smtClean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1600" dirty="0">
                <a:solidFill>
                  <a:srgbClr val="438086"/>
                </a:solidFill>
                <a:latin typeface="Arial" panose="020B0604020202020204" pitchFamily="34" charset="0"/>
              </a:rPr>
              <a:t>gives 802 a central role in non-cellular 5G networks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▫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Need</a:t>
            </a:r>
            <a:r>
              <a:rPr lang="en-US" sz="2000" dirty="0" smtClean="0">
                <a:solidFill>
                  <a:srgbClr val="438086"/>
                </a:solidFill>
                <a:latin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438086"/>
                </a:solidFill>
                <a:latin typeface="Arial" panose="020B0604020202020204" pitchFamily="34" charset="0"/>
              </a:rPr>
              <a:t>not promote it as an “IEEE 5G” network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68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1"/>
            <a:ext cx="8610600" cy="914400"/>
          </a:xfrm>
        </p:spPr>
        <p:txBody>
          <a:bodyPr/>
          <a:lstStyle/>
          <a:p>
            <a:r>
              <a:rPr lang="en-US" dirty="0" smtClean="0"/>
              <a:t>Next Steps from the 802 EC 5G/IMT2020 SC [1]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34" y="1371600"/>
            <a:ext cx="7649308" cy="4925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11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03" y="1222377"/>
            <a:ext cx="7770813" cy="5102223"/>
          </a:xfrm>
        </p:spPr>
        <p:txBody>
          <a:bodyPr/>
          <a:lstStyle/>
          <a:p>
            <a:pPr marL="0" indent="0"/>
            <a:r>
              <a:rPr lang="en-US" sz="2000" dirty="0" smtClean="0"/>
              <a:t>To enable 802.11 to support the way forward agreed in the 802 EC 5G/IMT-2020 SC it is proposed that 802.11 establish a Standing Committee (SC).</a:t>
            </a:r>
          </a:p>
          <a:p>
            <a:r>
              <a:rPr lang="en-US" sz="2000" dirty="0" smtClean="0"/>
              <a:t>The Function of this Standing Committee is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Coordinate and support an </a:t>
            </a:r>
            <a:r>
              <a:rPr lang="en-US" sz="2000" dirty="0"/>
              <a:t>IMT-2020 proposal, external proposal (option B3)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 </a:t>
            </a:r>
            <a:r>
              <a:rPr lang="en-US" sz="1600" dirty="0"/>
              <a:t>generate 802.11 Liaisons to 3GPP RAN and/or SA </a:t>
            </a:r>
            <a:r>
              <a:rPr lang="en-US" sz="1600" dirty="0" smtClean="0"/>
              <a:t>to allow for one ore more 802.11 </a:t>
            </a:r>
            <a:r>
              <a:rPr lang="en-US" sz="1600" dirty="0"/>
              <a:t>RAT(s) to be included in the 3GPP IMT-2020 proposal,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Coordinate 802.11 activity to enable and support </a:t>
            </a:r>
            <a:r>
              <a:rPr lang="en-US" sz="1600" dirty="0" smtClean="0"/>
              <a:t>a 3GPP </a:t>
            </a:r>
            <a:r>
              <a:rPr lang="en-US" sz="1600" dirty="0" smtClean="0"/>
              <a:t>IMT-2020 proposal and specification.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Coordinate with and support 802.1 (lead) in meeting </a:t>
            </a:r>
            <a:r>
              <a:rPr lang="en-US" sz="2000" dirty="0"/>
              <a:t>the actions towards “IEEE “5G” </a:t>
            </a:r>
            <a:r>
              <a:rPr lang="en-US" sz="2000" dirty="0" smtClean="0"/>
              <a:t>specification” (option 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Organized </a:t>
            </a:r>
            <a:r>
              <a:rPr lang="en-US" sz="1600" dirty="0"/>
              <a:t>by 802.1 WG (Industry Connections project</a:t>
            </a:r>
            <a:r>
              <a:rPr lang="en-US" sz="1600" dirty="0" smtClean="0"/>
              <a:t>) to establish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Encourage review and technical analysis within the WGs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Consider a common interface with Action B3 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standing </a:t>
            </a:r>
            <a:r>
              <a:rPr lang="en-US" sz="2000" dirty="0"/>
              <a:t>committee will </a:t>
            </a:r>
            <a:r>
              <a:rPr lang="en-US" sz="2000" dirty="0" smtClean="0"/>
              <a:t>regularly report </a:t>
            </a:r>
            <a:r>
              <a:rPr lang="en-US" sz="2000" dirty="0"/>
              <a:t>status to 802.11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88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 smtClean="0"/>
              <a:t>SC Proposal Additional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03" y="1222377"/>
            <a:ext cx="7770813" cy="5102223"/>
          </a:xfrm>
        </p:spPr>
        <p:txBody>
          <a:bodyPr/>
          <a:lstStyle/>
          <a:p>
            <a:pPr marL="0" indent="0"/>
            <a:r>
              <a:rPr lang="en-US" sz="2000" dirty="0" smtClean="0"/>
              <a:t>Membership: </a:t>
            </a:r>
            <a:r>
              <a:rPr lang="en-US" sz="2000" b="0" dirty="0" smtClean="0"/>
              <a:t>any participants of the 802.11 WG may participate and be members of the SC.</a:t>
            </a:r>
          </a:p>
          <a:p>
            <a:pPr marL="0" indent="0"/>
            <a:r>
              <a:rPr lang="en-US" sz="2000" dirty="0" smtClean="0"/>
              <a:t>Formation: </a:t>
            </a:r>
            <a:r>
              <a:rPr lang="en-US" sz="2000" b="0" dirty="0" smtClean="0"/>
              <a:t>it is anticipated that the SC will be formed at this meeting and begin Teleconferences during the week of August 8</a:t>
            </a:r>
            <a:r>
              <a:rPr lang="en-US" sz="2000" b="0" baseline="30000" dirty="0" smtClean="0"/>
              <a:t>th</a:t>
            </a:r>
            <a:r>
              <a:rPr lang="en-US" sz="2000" b="0" dirty="0"/>
              <a:t> </a:t>
            </a:r>
            <a:r>
              <a:rPr lang="en-US" sz="2000" b="0" dirty="0" smtClean="0"/>
              <a:t>and meet F2F at the September 802.11 meeting.</a:t>
            </a:r>
          </a:p>
          <a:p>
            <a:pPr marL="0" indent="0"/>
            <a:r>
              <a:rPr lang="en-US" sz="2000" dirty="0" smtClean="0"/>
              <a:t>Duration: </a:t>
            </a:r>
            <a:r>
              <a:rPr lang="en-US" sz="2000" b="0" dirty="0" smtClean="0"/>
              <a:t>it is anticipated that the SC will exist until the competition f  IMT-2020 activities, estimated to be December 2020.</a:t>
            </a:r>
            <a:endParaRPr lang="en-US" sz="2000" b="0" dirty="0"/>
          </a:p>
          <a:p>
            <a:pPr marL="0" indent="0"/>
            <a:r>
              <a:rPr lang="en-US" sz="2000" dirty="0" smtClean="0"/>
              <a:t>Voting </a:t>
            </a:r>
            <a:r>
              <a:rPr lang="en-US" sz="2000" dirty="0"/>
              <a:t>at </a:t>
            </a:r>
            <a:r>
              <a:rPr lang="en-US" sz="2000" dirty="0" smtClean="0"/>
              <a:t>SC Meetings: </a:t>
            </a:r>
            <a:r>
              <a:rPr lang="en-US" sz="2000" b="0" dirty="0" smtClean="0"/>
              <a:t>Any </a:t>
            </a:r>
            <a:r>
              <a:rPr lang="en-US" sz="2000" b="0" dirty="0"/>
              <a:t>person attending a SC meeting may participate in SC discussions, make motions and vote on all motions. A vote is carried by 75% of those present voting “Approve” or “Disapprove.”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5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288" y="687388"/>
            <a:ext cx="8153400" cy="531812"/>
          </a:xfrm>
        </p:spPr>
        <p:txBody>
          <a:bodyPr/>
          <a:lstStyle/>
          <a:p>
            <a:r>
              <a:rPr lang="en-US" dirty="0" smtClean="0"/>
              <a:t>Straw Polls for Support of the Way Forward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178424"/>
          </a:xfrm>
        </p:spPr>
        <p:txBody>
          <a:bodyPr/>
          <a:lstStyle/>
          <a:p>
            <a:pPr marL="0" indent="0"/>
            <a:r>
              <a:rPr lang="en-US" dirty="0" smtClean="0"/>
              <a:t>The 802.11 IMT-2020/5G Standing Committee should: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Coordinate with </a:t>
            </a:r>
            <a:r>
              <a:rPr lang="en-US" dirty="0"/>
              <a:t>and </a:t>
            </a:r>
            <a:r>
              <a:rPr lang="en-US" dirty="0" smtClean="0"/>
              <a:t>Support 3GPP to generate an IMT-2020 proposal with 802.11 technologies. (option </a:t>
            </a:r>
            <a:r>
              <a:rPr lang="en-US" dirty="0"/>
              <a:t>B3)</a:t>
            </a:r>
            <a:r>
              <a:rPr lang="en-US" dirty="0" smtClean="0"/>
              <a:t>. </a:t>
            </a:r>
          </a:p>
          <a:p>
            <a:pPr marL="0" indent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Yes/No/No Opinion:  </a:t>
            </a:r>
            <a:r>
              <a:rPr lang="en-US" dirty="0" smtClean="0"/>
              <a:t>35/4/-</a:t>
            </a:r>
            <a:endParaRPr lang="en-US" dirty="0" smtClean="0"/>
          </a:p>
          <a:p>
            <a:pPr marL="0" indent="0"/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Actively Coordinate with and </a:t>
            </a:r>
            <a:r>
              <a:rPr lang="en-US" dirty="0" smtClean="0"/>
              <a:t>Support </a:t>
            </a:r>
            <a:r>
              <a:rPr lang="en-US" dirty="0"/>
              <a:t>802.1 (lead)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effort of </a:t>
            </a:r>
            <a:r>
              <a:rPr lang="en-US" dirty="0" smtClean="0"/>
              <a:t>pursue Option A</a:t>
            </a:r>
            <a:endParaRPr lang="en-US" dirty="0"/>
          </a:p>
          <a:p>
            <a:pPr marL="0" indent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Yes/No/No </a:t>
            </a:r>
            <a:r>
              <a:rPr lang="en-US" dirty="0"/>
              <a:t>Opinion:  </a:t>
            </a:r>
            <a:r>
              <a:rPr lang="en-US" dirty="0" smtClean="0"/>
              <a:t>19/8/-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56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299" y="646906"/>
            <a:ext cx="8228013" cy="531812"/>
          </a:xfrm>
        </p:spPr>
        <p:txBody>
          <a:bodyPr/>
          <a:lstStyle/>
          <a:p>
            <a:r>
              <a:rPr lang="en-US" dirty="0" smtClean="0"/>
              <a:t>Straw Polls for Commitment of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178424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I am committed to participating in Coordinating </a:t>
            </a:r>
            <a:r>
              <a:rPr lang="en-US" dirty="0"/>
              <a:t>with and Support 3GPP to generate an IMT-2020 proposal with 802.11 technologies. (option B3). </a:t>
            </a:r>
            <a:endParaRPr lang="en-US" dirty="0" smtClean="0"/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  <a:p>
            <a:pPr marL="0" indent="0"/>
            <a:r>
              <a:rPr lang="en-US" dirty="0" smtClean="0"/>
              <a:t>Yes:  8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dirty="0" smtClean="0"/>
              <a:t>I am committed to participate in coordinating with and Supporting  802.1 (lead) in creating a “IEEE “5G” specification” (option A)</a:t>
            </a:r>
          </a:p>
          <a:p>
            <a:pPr marL="457200" indent="-457200">
              <a:buFont typeface="+mj-lt"/>
              <a:buAutoNum type="arabicPeriod" startAt="4"/>
            </a:pPr>
            <a:endParaRPr lang="en-US" dirty="0"/>
          </a:p>
          <a:p>
            <a:pPr marL="0" indent="0"/>
            <a:r>
              <a:rPr lang="en-US" dirty="0" smtClean="0"/>
              <a:t>Yes: 9 </a:t>
            </a:r>
            <a:endParaRPr lang="en-US" dirty="0"/>
          </a:p>
          <a:p>
            <a:pPr marL="0" indent="0"/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0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Motions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40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4612</TotalTime>
  <Words>825</Words>
  <Application>Microsoft Office PowerPoint</Application>
  <PresentationFormat>On-screen Show (4:3)</PresentationFormat>
  <Paragraphs>125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Arial</vt:lpstr>
      <vt:lpstr>Georgia</vt:lpstr>
      <vt:lpstr>Times New Roman</vt:lpstr>
      <vt:lpstr>Trebuchet MS</vt:lpstr>
      <vt:lpstr>Office Theme</vt:lpstr>
      <vt:lpstr>Document</vt:lpstr>
      <vt:lpstr>802.11 IMT-2020/5G SC Proposal</vt:lpstr>
      <vt:lpstr>Abstract</vt:lpstr>
      <vt:lpstr>Actions from the 802 EC 5G/IMT2020 SC [1]</vt:lpstr>
      <vt:lpstr>Next Steps from the 802 EC 5G/IMT2020 SC [1]</vt:lpstr>
      <vt:lpstr>Proposal</vt:lpstr>
      <vt:lpstr>SC Proposal Additional Details</vt:lpstr>
      <vt:lpstr>Straw Polls for Support of the Way Forward </vt:lpstr>
      <vt:lpstr>Straw Polls for Commitment of Participation</vt:lpstr>
      <vt:lpstr>Draft Motions</vt:lpstr>
      <vt:lpstr>Motion to Create an 802.11 Standing Committee</vt:lpstr>
      <vt:lpstr>Motion to Create an 802.11 Standing Committee</vt:lpstr>
      <vt:lpstr>Motion to Create an 802.11 Standing Committee</vt:lpstr>
      <vt:lpstr>References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Inputs to the 802 EC 5G SC</dc:title>
  <dc:creator>Joseph Levy (InterDigital)</dc:creator>
  <cp:lastModifiedBy>Levy, Joseph S</cp:lastModifiedBy>
  <cp:revision>90</cp:revision>
  <cp:lastPrinted>1601-01-01T00:00:00Z</cp:lastPrinted>
  <dcterms:created xsi:type="dcterms:W3CDTF">2016-05-15T22:59:06Z</dcterms:created>
  <dcterms:modified xsi:type="dcterms:W3CDTF">2016-07-29T18:09:15Z</dcterms:modified>
</cp:coreProperties>
</file>