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441" r:id="rId4"/>
    <p:sldId id="418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63" d="100"/>
          <a:sy n="63" d="100"/>
        </p:scale>
        <p:origin x="-108" y="-4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2016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802.11-16/1056r0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27150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 2016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(Jul 2016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2016-07-26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27150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 2016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July 2016 </a:t>
            </a:r>
            <a:r>
              <a:rPr lang="en-GB" sz="3200" dirty="0" smtClean="0"/>
              <a:t>in </a:t>
            </a:r>
            <a:r>
              <a:rPr lang="en-GB" sz="3200" dirty="0" smtClean="0"/>
              <a:t>San Diego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status of PSDO pipeline</a:t>
            </a:r>
          </a:p>
          <a:p>
            <a:pPr lvl="1"/>
            <a:r>
              <a:rPr lang="en-AU" dirty="0"/>
              <a:t>IEEE 802 has pushed </a:t>
            </a:r>
            <a:r>
              <a:rPr lang="en-AU" dirty="0" smtClean="0"/>
              <a:t>20 standards </a:t>
            </a:r>
            <a:r>
              <a:rPr lang="en-AU" dirty="0"/>
              <a:t>completely through the PSDO ratification </a:t>
            </a:r>
            <a:r>
              <a:rPr lang="en-AU" dirty="0" smtClean="0"/>
              <a:t>process</a:t>
            </a:r>
          </a:p>
          <a:p>
            <a:pPr lvl="1"/>
            <a:r>
              <a:rPr lang="en-AU" dirty="0"/>
              <a:t>IEEE 802 has </a:t>
            </a:r>
            <a:r>
              <a:rPr lang="en-AU" dirty="0" smtClean="0"/>
              <a:t>37 standards </a:t>
            </a:r>
            <a:r>
              <a:rPr lang="en-AU" dirty="0" smtClean="0"/>
              <a:t>in or </a:t>
            </a:r>
            <a:r>
              <a:rPr lang="en-AU" dirty="0" smtClean="0"/>
              <a:t>planned to </a:t>
            </a:r>
            <a:r>
              <a:rPr lang="en-AU" dirty="0" smtClean="0"/>
              <a:t>go into the PSDO </a:t>
            </a:r>
            <a:r>
              <a:rPr lang="en-AU" dirty="0"/>
              <a:t>ratification </a:t>
            </a:r>
            <a:r>
              <a:rPr lang="en-AU" dirty="0" smtClean="0"/>
              <a:t>process</a:t>
            </a:r>
          </a:p>
          <a:p>
            <a:pPr lvl="2"/>
            <a:r>
              <a:rPr lang="en-AU" dirty="0" smtClean="0"/>
              <a:t>802.11 has 3 standards liaised (802.11ah, 802.11ai, 802,11mc)</a:t>
            </a:r>
          </a:p>
          <a:p>
            <a:pPr lvl="2"/>
            <a:r>
              <a:rPr lang="en-AU" dirty="0" smtClean="0"/>
              <a:t>802.11 has 6 standards planned for liaising</a:t>
            </a:r>
            <a:endParaRPr lang="en-AU" dirty="0" smtClean="0"/>
          </a:p>
          <a:p>
            <a:pPr lvl="1"/>
            <a:r>
              <a:rPr lang="en-AU" dirty="0" smtClean="0"/>
              <a:t>SC reviewed replies to comments for multiple groups</a:t>
            </a:r>
          </a:p>
          <a:p>
            <a:pPr lvl="2"/>
            <a:r>
              <a:rPr lang="en-AU" dirty="0" smtClean="0"/>
              <a:t>802.1Qbv, 802.1AB, 802.1Qca, 802.3, 802.22a, 802.22b</a:t>
            </a:r>
            <a:endParaRPr lang="en-AU" dirty="0" smtClean="0"/>
          </a:p>
          <a:p>
            <a:r>
              <a:rPr lang="en-AU" dirty="0" smtClean="0"/>
              <a:t>Reviewed SC</a:t>
            </a:r>
            <a:r>
              <a:rPr lang="en-AU" dirty="0"/>
              <a:t>6</a:t>
            </a:r>
            <a:r>
              <a:rPr lang="en-AU" dirty="0" smtClean="0"/>
              <a:t> activities </a:t>
            </a:r>
          </a:p>
          <a:p>
            <a:pPr lvl="1"/>
            <a:r>
              <a:rPr lang="en-AU" dirty="0" smtClean="0"/>
              <a:t>Responded to SC6 liaison, telling them that we are unlikely to attend SC6 meetings but wil</a:t>
            </a:r>
            <a:r>
              <a:rPr lang="en-AU" dirty="0" smtClean="0"/>
              <a:t>l provide information via teleconference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2715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0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Warsaw on executing PSDO </a:t>
            </a:r>
            <a:r>
              <a:rPr lang="en-AU" dirty="0" smtClean="0"/>
              <a:t>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Continue executing PSDO processes</a:t>
            </a:r>
          </a:p>
          <a:p>
            <a:r>
              <a:rPr lang="en-AU" dirty="0" smtClean="0"/>
              <a:t>Discuss any </a:t>
            </a:r>
            <a:r>
              <a:rPr lang="en-AU" dirty="0" smtClean="0"/>
              <a:t>new material </a:t>
            </a:r>
            <a:r>
              <a:rPr lang="en-AU" dirty="0" smtClean="0"/>
              <a:t>from </a:t>
            </a:r>
            <a:r>
              <a:rPr lang="en-AU" dirty="0" smtClean="0"/>
              <a:t>SC6</a:t>
            </a:r>
            <a:endParaRPr lang="en-AU" dirty="0" smtClean="0"/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20440</TotalTime>
  <Words>208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IEEE 802 JTC1 SC closing report (Jul 2016)</vt:lpstr>
      <vt:lpstr>Abstract</vt:lpstr>
      <vt:lpstr>The SC did not have a great deal of work this week and only one session was required</vt:lpstr>
      <vt:lpstr>The SC will focus in Warsaw on executing PSDO processes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825</cp:revision>
  <cp:lastPrinted>1998-02-10T13:28:06Z</cp:lastPrinted>
  <dcterms:created xsi:type="dcterms:W3CDTF">2004-12-02T14:01:45Z</dcterms:created>
  <dcterms:modified xsi:type="dcterms:W3CDTF">2016-07-29T02:41:39Z</dcterms:modified>
</cp:coreProperties>
</file>