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5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802.11-16/1054r0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6/24-16-0019-01-0000-july-2016-report.pptxhttps:/mentor.ieee.org/802.24/dcn/16/24-16-0015-01-0000-may-2016-tag-report.pptx" TargetMode="External"/><Relationship Id="rId2" Type="http://schemas.openxmlformats.org/officeDocument/2006/relationships/hyperlink" Target="https://mentor.ieee.org/802.24/dcn/16/24-16-0018-00-0000-july-2016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9-sgtg-sub-1-ghz-white-paper-draft.docxhttps:/mentor.ieee.org/802.24/dcn/15/24-15-0029-05-sgtg-sub-1-ghz-white-paper-draft.docxhttps:/mentor.ieee.org/802.24/dcn/15/24-15-0029-03-sgtg-sub-1-ghz-white-paper-draft.docxhttps: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2016-07-28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802 Interims</a:t>
            </a:r>
          </a:p>
          <a:p>
            <a:r>
              <a:rPr lang="en-US" dirty="0"/>
              <a:t>July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24-16-0018r0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Report 			</a:t>
            </a:r>
            <a:r>
              <a:rPr lang="en-US" dirty="0">
                <a:hlinkClick r:id="rId3"/>
              </a:rPr>
              <a:t>24-16-0019r1</a:t>
            </a:r>
            <a:endParaRPr lang="en-US" dirty="0"/>
          </a:p>
          <a:p>
            <a:r>
              <a:rPr lang="en-US" dirty="0"/>
              <a:t>Minutes			24-16-0020r0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 Vertical Applications TAG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802.24.1 Smart Grid TG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64807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July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7772400" cy="558924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24.1 Smart Grid TG: 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Reviewed response to comments on “Report ITU-R SM.2351-0 – Smart grid utility management systems”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Finalizing White paper development on Sub 1 GHz</a:t>
            </a:r>
          </a:p>
          <a:p>
            <a:pPr lvl="2"/>
            <a:r>
              <a:rPr lang="en-US" sz="2000" dirty="0"/>
              <a:t>Draft at: </a:t>
            </a:r>
            <a:r>
              <a:rPr lang="en-US" sz="2000" dirty="0">
                <a:hlinkClick r:id="rId2"/>
              </a:rPr>
              <a:t>24-15-0029r9</a:t>
            </a:r>
            <a:endParaRPr lang="en-US" sz="2000" dirty="0"/>
          </a:p>
          <a:p>
            <a:pPr lvl="1"/>
            <a:r>
              <a:rPr lang="en-US" sz="2400" dirty="0"/>
              <a:t>Initiating development of white paper on use of 802.1 Time Sensitive Networking (TSN) in electric utility applications. Collaborating with 802.1 TSN TG. 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n-US" sz="2800" dirty="0"/>
              <a:t>24.2 </a:t>
            </a:r>
            <a:r>
              <a:rPr lang="en-US" sz="2800" dirty="0" err="1"/>
              <a:t>IoT</a:t>
            </a:r>
            <a:r>
              <a:rPr lang="en-US" sz="2800" dirty="0"/>
              <a:t> TG: </a:t>
            </a:r>
          </a:p>
          <a:p>
            <a:pPr lvl="1"/>
            <a:r>
              <a:rPr lang="en-US" dirty="0"/>
              <a:t>Proposed whitepaper on Single-pair Ethernet PHYs for </a:t>
            </a:r>
            <a:r>
              <a:rPr lang="en-US" dirty="0" err="1"/>
              <a:t>IoT</a:t>
            </a:r>
            <a:endParaRPr lang="en-US" dirty="0"/>
          </a:p>
          <a:p>
            <a:pPr lvl="1"/>
            <a:r>
              <a:rPr lang="en-US" dirty="0"/>
              <a:t>Liaison updates: </a:t>
            </a:r>
          </a:p>
          <a:p>
            <a:pPr lvl="2"/>
            <a:r>
              <a:rPr lang="en-US" dirty="0"/>
              <a:t>IEEE P2413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2"/>
            <a:r>
              <a:rPr lang="en-US" dirty="0"/>
              <a:t>Industrial Internet Consortium</a:t>
            </a:r>
          </a:p>
          <a:p>
            <a:pPr lvl="2"/>
            <a:r>
              <a:rPr lang="en-US" dirty="0"/>
              <a:t>OPC Foundation</a:t>
            </a:r>
          </a:p>
          <a:p>
            <a:pPr lvl="1"/>
            <a:endParaRPr lang="en-US" sz="2200" dirty="0"/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16610</TotalTime>
  <Words>198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July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834</cp:revision>
  <cp:lastPrinted>1998-02-10T13:28:06Z</cp:lastPrinted>
  <dcterms:created xsi:type="dcterms:W3CDTF">2004-12-02T14:01:45Z</dcterms:created>
  <dcterms:modified xsi:type="dcterms:W3CDTF">2016-07-29T02:36:51Z</dcterms:modified>
</cp:coreProperties>
</file>