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64" r:id="rId4"/>
    <p:sldId id="265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0" autoAdjust="0"/>
    <p:restoredTop sz="94426"/>
  </p:normalViewPr>
  <p:slideViewPr>
    <p:cSldViewPr>
      <p:cViewPr varScale="1">
        <p:scale>
          <a:sx n="96" d="100"/>
          <a:sy n="96" d="100"/>
        </p:scale>
        <p:origin x="496" y="1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Max Riegel,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Mar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dirty="0" smtClean="0"/>
              <a:t>Jul </a:t>
            </a:r>
            <a:r>
              <a:rPr lang="de-DE" dirty="0" smtClean="0"/>
              <a:t>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Max Riegel,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802.11-16/1052r0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4" Type="http://schemas.openxmlformats.org/officeDocument/2006/relationships/hyperlink" Target="http://www.ieee802.org/1/files/private/cf-drafts/d0/" TargetMode="External"/><Relationship Id="rId5" Type="http://schemas.openxmlformats.org/officeDocument/2006/relationships/hyperlink" Target="https://development.standards.ieee.org/get-file/P802.1CF.pdf?t=81644900003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de-DE" smtClean="0"/>
              <a:t>Mar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Max Riegel,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IEEE 802.1 </a:t>
            </a:r>
            <a:r>
              <a:rPr lang="en-US" dirty="0" err="1"/>
              <a:t>OmniRAN</a:t>
            </a:r>
            <a:r>
              <a:rPr lang="en-US" dirty="0"/>
              <a:t> </a:t>
            </a:r>
            <a:r>
              <a:rPr lang="en-US" dirty="0" smtClean="0"/>
              <a:t>TG Status </a:t>
            </a:r>
            <a:r>
              <a:rPr lang="en-US" dirty="0"/>
              <a:t>Report</a:t>
            </a:r>
            <a:br>
              <a:rPr lang="en-US" dirty="0"/>
            </a:br>
            <a:r>
              <a:rPr lang="en-US" dirty="0"/>
              <a:t>to IEEE 802 WGs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27687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2016-07-28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1720278"/>
              </p:ext>
            </p:extLst>
          </p:nvPr>
        </p:nvGraphicFramePr>
        <p:xfrm>
          <a:off x="508000" y="3616722"/>
          <a:ext cx="8156575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Document" r:id="rId5" imgW="8255000" imgH="1346200" progId="Word.Document.8">
                  <p:embed/>
                </p:oleObj>
              </mc:Choice>
              <mc:Fallback>
                <p:oleObj name="Document" r:id="rId5" imgW="8255000" imgH="13462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3616722"/>
                        <a:ext cx="8156575" cy="1327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9279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 </a:t>
            </a:r>
            <a:r>
              <a:rPr lang="en-US" dirty="0" err="1" smtClean="0"/>
              <a:t>OmniRAN</a:t>
            </a:r>
            <a:r>
              <a:rPr lang="en-US" dirty="0" smtClean="0"/>
              <a:t> TG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62664" cy="4472136"/>
          </a:xfrm>
        </p:spPr>
        <p:txBody>
          <a:bodyPr>
            <a:normAutofit fontScale="92500" lnSpcReduction="10000"/>
          </a:bodyPr>
          <a:lstStyle/>
          <a:p>
            <a:pPr>
              <a:buFont typeface="Arial"/>
              <a:buChar char="•"/>
            </a:pPr>
            <a:r>
              <a:rPr lang="en-US" dirty="0" err="1" smtClean="0"/>
              <a:t>OmniRAN</a:t>
            </a:r>
            <a:r>
              <a:rPr lang="en-US" dirty="0" smtClean="0"/>
              <a:t> TG maintains a Wiki page on mentor to reflect its status and achievements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hlinkClick r:id="rId2"/>
              </a:rPr>
              <a:t>https://mentor.ieee.org/omniran/bp/StartPage</a:t>
            </a:r>
            <a:endParaRPr lang="en-US" dirty="0" smtClean="0"/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Also showing meeting announcements and conference call dial-in information</a:t>
            </a:r>
          </a:p>
          <a:p>
            <a:pPr>
              <a:buFont typeface="Arial"/>
              <a:buChar char="•"/>
            </a:pPr>
            <a:r>
              <a:rPr lang="en-US" dirty="0" err="1" smtClean="0"/>
              <a:t>OmniRAN</a:t>
            </a:r>
            <a:r>
              <a:rPr lang="en-US" dirty="0" smtClean="0"/>
              <a:t> </a:t>
            </a:r>
            <a:r>
              <a:rPr lang="en-US" dirty="0" err="1" smtClean="0"/>
              <a:t>filespace</a:t>
            </a:r>
            <a:r>
              <a:rPr lang="en-US" dirty="0" smtClean="0"/>
              <a:t> on mentor is used for contributions and meeting documents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hlinkClick r:id="rId3"/>
              </a:rPr>
              <a:t>https://mentor.ieee.org/omniran/documents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/>
              <a:t>Recent </a:t>
            </a:r>
            <a:r>
              <a:rPr lang="en-US" dirty="0" smtClean="0"/>
              <a:t>P802.1CF </a:t>
            </a:r>
            <a:r>
              <a:rPr lang="en-US" dirty="0"/>
              <a:t>draft is available </a:t>
            </a:r>
            <a:r>
              <a:rPr lang="en-US" dirty="0" smtClean="0"/>
              <a:t>by</a:t>
            </a:r>
          </a:p>
          <a:p>
            <a:pPr lvl="1">
              <a:buFont typeface="Arial" charset="0"/>
              <a:buChar char="•"/>
            </a:pPr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www.ieee802.org/1/files/private/cf-drafts/d0/</a:t>
            </a:r>
            <a:r>
              <a:rPr lang="en-US" dirty="0" smtClean="0"/>
              <a:t> w/ 802.11 credentials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FYI: </a:t>
            </a:r>
            <a:r>
              <a:rPr lang="en-US" dirty="0" err="1" smtClean="0"/>
              <a:t>OmniRAN</a:t>
            </a:r>
            <a:r>
              <a:rPr lang="en-US" dirty="0" smtClean="0"/>
              <a:t> P802.1 PAR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hlinkClick r:id="rId5"/>
              </a:rPr>
              <a:t>https://development.standards.ieee.org/get-file/P802.1CF.pdf?t=81644900003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Max Riegel,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TG Achievements</a:t>
            </a:r>
            <a:br>
              <a:rPr lang="en-US" dirty="0" smtClean="0"/>
            </a:br>
            <a:r>
              <a:rPr lang="en-US" sz="2400" dirty="0" smtClean="0"/>
              <a:t>San Diego meeting, July 25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– 28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224" y="1751012"/>
            <a:ext cx="7869114" cy="4905376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/>
              <a:t>Review of draft D0.1 with resolution of </a:t>
            </a:r>
            <a:r>
              <a:rPr lang="en-US" dirty="0" smtClean="0"/>
              <a:t>comments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/>
              <a:t>Review and acceptance of contributions on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Network initialization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Association and disassociation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Authentication and trust establishment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Authorization, </a:t>
            </a:r>
            <a:r>
              <a:rPr lang="en-US" dirty="0" err="1"/>
              <a:t>QoS</a:t>
            </a:r>
            <a:r>
              <a:rPr lang="en-US" dirty="0"/>
              <a:t> and policy control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Accounting and monitoring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Network Function Virtualization</a:t>
            </a:r>
          </a:p>
          <a:p>
            <a:pPr>
              <a:buFont typeface="Arial" charset="0"/>
              <a:buChar char="•"/>
            </a:pPr>
            <a:r>
              <a:rPr lang="en-US" dirty="0"/>
              <a:t>All sections of </a:t>
            </a:r>
            <a:r>
              <a:rPr lang="en-US" dirty="0" err="1"/>
              <a:t>ToC</a:t>
            </a:r>
            <a:r>
              <a:rPr lang="en-US" dirty="0"/>
              <a:t> populated with initial text</a:t>
            </a:r>
            <a:r>
              <a:rPr lang="en-US" dirty="0">
                <a:sym typeface="Wingdings"/>
              </a:rPr>
              <a:t>.</a:t>
            </a:r>
          </a:p>
          <a:p>
            <a:pPr marL="400050">
              <a:buFont typeface="Arial" charset="0"/>
              <a:buChar char="•"/>
            </a:pPr>
            <a:r>
              <a:rPr lang="en-US" dirty="0">
                <a:sym typeface="Wingdings"/>
              </a:rPr>
              <a:t>Initial TG ballot planned to start on Aug 9</a:t>
            </a:r>
            <a:r>
              <a:rPr lang="en-US" baseline="30000" dirty="0">
                <a:sym typeface="Wingdings"/>
              </a:rPr>
              <a:t>th</a:t>
            </a:r>
            <a:r>
              <a:rPr lang="en-US" dirty="0">
                <a:sym typeface="Wingdings"/>
              </a:rPr>
              <a:t> (until Sept 8</a:t>
            </a:r>
            <a:r>
              <a:rPr lang="en-US" baseline="30000" dirty="0">
                <a:sym typeface="Wingdings"/>
              </a:rPr>
              <a:t>th</a:t>
            </a:r>
            <a:r>
              <a:rPr lang="en-US" dirty="0" smtClean="0">
                <a:sym typeface="Wingdings"/>
              </a:rPr>
              <a:t>)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>
                <a:sym typeface="Wingdings"/>
              </a:rPr>
              <a:t>802.11 members invited to participate!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/>
              <a:t>Special session on 5G SC Action A on July 26</a:t>
            </a:r>
            <a:r>
              <a:rPr lang="en-US" baseline="30000" dirty="0"/>
              <a:t>th</a:t>
            </a:r>
            <a:endParaRPr lang="en-US" dirty="0"/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Led to conclusion to proceed with Industry Connections activity</a:t>
            </a:r>
          </a:p>
          <a:p>
            <a:pPr>
              <a:buFont typeface="Arial" charset="0"/>
              <a:buChar char="•"/>
            </a:pPr>
            <a:r>
              <a:rPr lang="en-US" dirty="0"/>
              <a:t>Assumed timeline within current scope: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Starting WG ballot after March 2017, Sponsor Ballot Nov 2017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Max Riegel,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6815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Looking forward to next session in </a:t>
            </a:r>
            <a:br>
              <a:rPr lang="en-US" dirty="0"/>
            </a:br>
            <a:r>
              <a:rPr lang="en-US" dirty="0" smtClean="0"/>
              <a:t>Warsaw, PL, September 13-15,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2880" y="1751013"/>
            <a:ext cx="8229600" cy="4693322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</a:pPr>
            <a:r>
              <a:rPr lang="en-US" dirty="0"/>
              <a:t>Envisioned topics: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Review of comments received for D0.2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dirty="0"/>
              <a:t>Enhancements to the specification text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Special session on progressing the planning for Industry Connections activity on 5G SC Action A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Comment resolution session in York, UK on Sept 12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F2F meeting with commenters from 802.1 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Conference </a:t>
            </a:r>
            <a:r>
              <a:rPr lang="en-US" dirty="0"/>
              <a:t>calls: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 no conference calls until September due to ongoing TG ballot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Conference calls after September interim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dirty="0"/>
              <a:t>September 27</a:t>
            </a:r>
            <a:r>
              <a:rPr lang="en-US" baseline="30000" dirty="0"/>
              <a:t>th</a:t>
            </a:r>
            <a:r>
              <a:rPr lang="en-US" dirty="0"/>
              <a:t>, 09:30am </a:t>
            </a:r>
            <a:r>
              <a:rPr lang="en-US" dirty="0" smtClean="0"/>
              <a:t>ET, October </a:t>
            </a:r>
            <a:r>
              <a:rPr lang="en-US" dirty="0"/>
              <a:t>25</a:t>
            </a:r>
            <a:r>
              <a:rPr lang="en-US" baseline="30000" dirty="0"/>
              <a:t>th</a:t>
            </a:r>
            <a:r>
              <a:rPr lang="en-US" dirty="0"/>
              <a:t> , 09:30am </a:t>
            </a:r>
            <a:r>
              <a:rPr lang="en-US" dirty="0" smtClean="0"/>
              <a:t>ET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dirty="0"/>
              <a:t>Dial-in information: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mentor.ieee.org/omniran/bp/StartPage</a:t>
            </a:r>
            <a:endParaRPr lang="en-US" dirty="0" smtClean="0"/>
          </a:p>
          <a:p>
            <a:pPr marL="1200150" lvl="2" indent="-285750">
              <a:buFont typeface="Arial" charset="0"/>
              <a:buChar char="•"/>
            </a:pPr>
            <a:r>
              <a:rPr lang="en-US" dirty="0" smtClean="0"/>
              <a:t>Topic: </a:t>
            </a:r>
            <a:r>
              <a:rPr lang="en-US" dirty="0"/>
              <a:t>Comment resolution on draft D0.2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Max Riegel,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34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</TotalTime>
  <Words>321</Words>
  <Application>Microsoft Macintosh PowerPoint</Application>
  <PresentationFormat>On-screen Show (4:3)</PresentationFormat>
  <Paragraphs>58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 Unicode MS</vt:lpstr>
      <vt:lpstr>MS Gothic</vt:lpstr>
      <vt:lpstr>Times New Roman</vt:lpstr>
      <vt:lpstr>Wingdings</vt:lpstr>
      <vt:lpstr>Arial</vt:lpstr>
      <vt:lpstr>Office Theme</vt:lpstr>
      <vt:lpstr>Document</vt:lpstr>
      <vt:lpstr>IEEE 802.1 OmniRAN TG Status Report to IEEE 802 WGs</vt:lpstr>
      <vt:lpstr>IEEE 802.1 OmniRAN TG Resources</vt:lpstr>
      <vt:lpstr>OmniRAN TG Achievements San Diego meeting, July 25th – 28th  </vt:lpstr>
      <vt:lpstr>Looking forward to next session in  Warsaw, PL, September 13-15, 2016</vt:lpstr>
    </vt:vector>
  </TitlesOfParts>
  <Company>Intel Corporation</Company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lastModifiedBy>Max Riegel</cp:lastModifiedBy>
  <cp:revision>23</cp:revision>
  <cp:lastPrinted>1601-01-01T00:00:00Z</cp:lastPrinted>
  <dcterms:created xsi:type="dcterms:W3CDTF">2014-04-14T10:59:07Z</dcterms:created>
  <dcterms:modified xsi:type="dcterms:W3CDTF">2016-07-29T00:24:19Z</dcterms:modified>
</cp:coreProperties>
</file>