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5" autoAdjust="0"/>
    <p:restoredTop sz="94643" autoAdjust="0"/>
  </p:normalViewPr>
  <p:slideViewPr>
    <p:cSldViewPr>
      <p:cViewPr varScale="1">
        <p:scale>
          <a:sx n="83" d="100"/>
          <a:sy n="83" d="100"/>
        </p:scale>
        <p:origin x="972" y="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 smtClean="0"/>
              <a:t>March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Jim Lansford, Chair (Qualcomm)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 smtClean="0"/>
              <a:t>July 2016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Jim Lansford, Chair (Qualcomm)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 smtClean="0"/>
              <a:t>doc.: IEEE </a:t>
            </a:r>
            <a:r>
              <a:rPr lang="en-GB" altLang="en-US" sz="1800" b="1" dirty="0" smtClean="0"/>
              <a:t>802.11-16/1050r0</a:t>
            </a:r>
            <a:endParaRPr lang="en-GB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797-02-0wng-agenda-for-wng-2016-07.ppt" TargetMode="External"/><Relationship Id="rId7" Type="http://schemas.openxmlformats.org/officeDocument/2006/relationships/hyperlink" Target="https://mentor.ieee.org/802.11/dcn/16/11-16-0977-00-0wng-measurements-of-802-11-behavior-in-different-environments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6/11-16-0943-00-0wng-introduction-to-soma.pptx" TargetMode="External"/><Relationship Id="rId5" Type="http://schemas.openxmlformats.org/officeDocument/2006/relationships/hyperlink" Target="https://mentor.ieee.org/802.11/dcn/16/11-16-0940-01-0wng-history-and-implementation-of-the-ieee-802-security-architecture.pptx" TargetMode="External"/><Relationship Id="rId4" Type="http://schemas.openxmlformats.org/officeDocument/2006/relationships/hyperlink" Target="https://mentor.ieee.org/802.11/dcn/16/11-16-1003-00-0wng-p802-1cm-time-sensitive-networking-for-fronthaul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 smtClean="0"/>
              <a:t>July 2016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</a:t>
            </a:r>
            <a:r>
              <a:rPr lang="en-GB" sz="1200" b="0" dirty="0" smtClean="0"/>
              <a:t>(Qualcomm</a:t>
            </a:r>
            <a:r>
              <a:rPr lang="en-GB" sz="1200" b="0" dirty="0"/>
              <a:t>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 smtClean="0"/>
              <a:t>Date:</a:t>
            </a:r>
            <a:r>
              <a:rPr lang="en-GB" altLang="en-US" sz="2000" b="0" dirty="0" smtClean="0"/>
              <a:t> </a:t>
            </a:r>
            <a:r>
              <a:rPr lang="en-GB" altLang="en-US" sz="2000" b="0" dirty="0" smtClean="0"/>
              <a:t>2016-07-29</a:t>
            </a:r>
            <a:endParaRPr lang="en-GB" altLang="en-US" sz="2000" b="0" dirty="0" smtClean="0"/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8080437"/>
              </p:ext>
            </p:extLst>
          </p:nvPr>
        </p:nvGraphicFramePr>
        <p:xfrm>
          <a:off x="711200" y="2447528"/>
          <a:ext cx="7546975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1" name="Document" r:id="rId4" imgW="8142570" imgH="2309192" progId="Word.Document.8">
                  <p:embed/>
                </p:oleObj>
              </mc:Choice>
              <mc:Fallback>
                <p:oleObj name="Document" r:id="rId4" imgW="8142570" imgH="230919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0" y="2447528"/>
                        <a:ext cx="7546975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 smtClean="0"/>
              <a:t>July 2016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80110" y="6484694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</a:t>
            </a:r>
            <a:r>
              <a:rPr lang="en-GB" sz="1200" b="0" dirty="0" smtClean="0"/>
              <a:t>(Qualcomm</a:t>
            </a:r>
            <a:r>
              <a:rPr lang="en-GB" sz="1200" b="0" dirty="0"/>
              <a:t>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 smtClean="0"/>
              <a:t> Closing report for WNG SC for </a:t>
            </a:r>
            <a:r>
              <a:rPr lang="en-GB" altLang="en-US" sz="3200" dirty="0" smtClean="0"/>
              <a:t>July 2016 in San Diego, California </a:t>
            </a:r>
            <a:r>
              <a:rPr lang="en-GB" altLang="en-US" sz="3200" dirty="0" smtClean="0"/>
              <a:t>(USA)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 smtClean="0"/>
              <a:t>July 2016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</a:t>
            </a:r>
            <a:r>
              <a:rPr lang="en-GB" sz="1200" b="0" dirty="0" smtClean="0"/>
              <a:t>(Qualcomm</a:t>
            </a:r>
            <a:r>
              <a:rPr lang="en-GB" sz="1200" b="0" dirty="0"/>
              <a:t>)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E1058B0-560A-46B2-A208-C81E4C0153A3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764704"/>
            <a:ext cx="8064896" cy="5279901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2000" dirty="0" smtClean="0"/>
              <a:t>Final Agenda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1200" b="0" dirty="0"/>
              <a:t>	</a:t>
            </a:r>
            <a:r>
              <a:rPr lang="en-US" altLang="en-US" sz="1400" b="0" dirty="0"/>
              <a:t>  </a:t>
            </a:r>
            <a:r>
              <a:rPr lang="en-US" altLang="en-US" sz="1400" b="0" dirty="0"/>
              <a:t> </a:t>
            </a:r>
            <a:r>
              <a:rPr lang="en-US" altLang="en-US" sz="1400" b="0" dirty="0">
                <a:hlinkClick r:id="rId3"/>
              </a:rPr>
              <a:t>https://</a:t>
            </a:r>
            <a:r>
              <a:rPr lang="en-US" altLang="en-US" sz="1400" b="0" dirty="0" smtClean="0">
                <a:hlinkClick r:id="rId3"/>
              </a:rPr>
              <a:t>mentor.ieee.org/802.11/dcn/16/11-16-0797-02-0wng-agenda-for-wng-2016-07.ppt</a:t>
            </a:r>
            <a:r>
              <a:rPr lang="en-US" altLang="en-US" sz="1400" b="0" dirty="0" smtClean="0"/>
              <a:t> </a:t>
            </a:r>
            <a:endParaRPr lang="en-US" altLang="en-US" sz="1200" b="0" dirty="0" smtClean="0"/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2000" dirty="0" smtClean="0"/>
              <a:t>Presentations </a:t>
            </a:r>
            <a:r>
              <a:rPr lang="en-US" altLang="en-US" sz="2000" dirty="0" smtClean="0"/>
              <a:t>at </a:t>
            </a:r>
            <a:r>
              <a:rPr lang="en-US" altLang="en-US" sz="2000" dirty="0" smtClean="0"/>
              <a:t>July 2016 </a:t>
            </a:r>
            <a:r>
              <a:rPr lang="en-US" altLang="en-US" sz="2000" dirty="0" smtClean="0"/>
              <a:t>meeting</a:t>
            </a:r>
            <a:endParaRPr lang="en-GB" altLang="en-US" sz="1800" dirty="0"/>
          </a:p>
          <a:p>
            <a:pPr marL="1200150" lvl="2" indent="-457200">
              <a:spcBef>
                <a:spcPts val="0"/>
              </a:spcBef>
            </a:pPr>
            <a:r>
              <a:rPr lang="en-GB" altLang="en-US" dirty="0">
                <a:solidFill>
                  <a:srgbClr val="000000"/>
                </a:solidFill>
              </a:rPr>
              <a:t>“</a:t>
            </a:r>
            <a:r>
              <a:rPr lang="en-US" altLang="en-US" dirty="0">
                <a:solidFill>
                  <a:srgbClr val="000000"/>
                </a:solidFill>
              </a:rPr>
              <a:t>P802.1CM Time-Sensitive Networking for </a:t>
            </a:r>
            <a:r>
              <a:rPr lang="en-US" altLang="en-US" dirty="0" err="1">
                <a:solidFill>
                  <a:srgbClr val="000000"/>
                </a:solidFill>
              </a:rPr>
              <a:t>Fronthaul</a:t>
            </a:r>
            <a:r>
              <a:rPr lang="en-GB" altLang="en-US" dirty="0">
                <a:solidFill>
                  <a:srgbClr val="000000"/>
                </a:solidFill>
              </a:rPr>
              <a:t>” - </a:t>
            </a:r>
            <a:r>
              <a:rPr lang="en-GB" altLang="en-US" dirty="0" err="1">
                <a:solidFill>
                  <a:srgbClr val="000000"/>
                </a:solidFill>
              </a:rPr>
              <a:t>János</a:t>
            </a:r>
            <a:r>
              <a:rPr lang="en-GB" altLang="en-US" dirty="0">
                <a:solidFill>
                  <a:srgbClr val="000000"/>
                </a:solidFill>
              </a:rPr>
              <a:t> </a:t>
            </a:r>
            <a:r>
              <a:rPr lang="en-GB" altLang="en-US" dirty="0" err="1">
                <a:solidFill>
                  <a:srgbClr val="000000"/>
                </a:solidFill>
              </a:rPr>
              <a:t>Farkas</a:t>
            </a:r>
            <a:r>
              <a:rPr lang="en-GB" altLang="en-US" dirty="0">
                <a:solidFill>
                  <a:srgbClr val="000000"/>
                </a:solidFill>
              </a:rPr>
              <a:t> (Ericsson)</a:t>
            </a:r>
          </a:p>
          <a:p>
            <a:pPr marL="1543050" lvl="3" indent="-457200">
              <a:spcBef>
                <a:spcPts val="0"/>
              </a:spcBef>
            </a:pPr>
            <a:r>
              <a:rPr lang="en-GB" altLang="en-US" sz="1200" dirty="0">
                <a:solidFill>
                  <a:srgbClr val="000000"/>
                </a:solidFill>
                <a:hlinkClick r:id="rId4"/>
              </a:rPr>
              <a:t>https://mentor.ieee.org/802.11/dcn/16/11-16-1003-00-0wng-p802-1cm-time-sensitive-networking-for-fronthaul.pptx</a:t>
            </a:r>
            <a:r>
              <a:rPr lang="en-GB" altLang="en-US" sz="1200" dirty="0">
                <a:solidFill>
                  <a:srgbClr val="000000"/>
                </a:solidFill>
              </a:rPr>
              <a:t> </a:t>
            </a:r>
          </a:p>
          <a:p>
            <a:pPr marL="1200150" lvl="2" indent="-457200">
              <a:spcBef>
                <a:spcPts val="0"/>
              </a:spcBef>
            </a:pPr>
            <a:r>
              <a:rPr lang="en-GB" altLang="en-US" dirty="0">
                <a:solidFill>
                  <a:srgbClr val="000000"/>
                </a:solidFill>
              </a:rPr>
              <a:t>“History and Implementation of the IEEE 802 Security Architecture”, </a:t>
            </a:r>
            <a:r>
              <a:rPr lang="en-GB" altLang="en-US" dirty="0" err="1">
                <a:solidFill>
                  <a:srgbClr val="000000"/>
                </a:solidFill>
              </a:rPr>
              <a:t>Meareg</a:t>
            </a:r>
            <a:r>
              <a:rPr lang="en-GB" altLang="en-US" dirty="0">
                <a:solidFill>
                  <a:srgbClr val="000000"/>
                </a:solidFill>
              </a:rPr>
              <a:t> </a:t>
            </a:r>
            <a:r>
              <a:rPr lang="en-GB" altLang="en-US" dirty="0" err="1">
                <a:solidFill>
                  <a:srgbClr val="000000"/>
                </a:solidFill>
              </a:rPr>
              <a:t>Abreha</a:t>
            </a:r>
            <a:r>
              <a:rPr lang="en-GB" altLang="en-US" dirty="0">
                <a:solidFill>
                  <a:srgbClr val="000000"/>
                </a:solidFill>
              </a:rPr>
              <a:t> (Addis Ababa University – IEEE 802 student paper award winner)</a:t>
            </a:r>
          </a:p>
          <a:p>
            <a:pPr marL="1543050" lvl="3" indent="-457200">
              <a:spcBef>
                <a:spcPts val="0"/>
              </a:spcBef>
            </a:pPr>
            <a:r>
              <a:rPr lang="en-GB" altLang="en-US" sz="1200" dirty="0">
                <a:solidFill>
                  <a:srgbClr val="000000"/>
                </a:solidFill>
                <a:hlinkClick r:id="rId5"/>
              </a:rPr>
              <a:t>https://mentor.ieee.org/802.11/dcn/16/11-16-0940-01-0wng-history-and-implementation-of-the-ieee-802-security-architecture.pptx</a:t>
            </a:r>
            <a:r>
              <a:rPr lang="en-GB" altLang="en-US" sz="1200" dirty="0">
                <a:solidFill>
                  <a:srgbClr val="000000"/>
                </a:solidFill>
              </a:rPr>
              <a:t> </a:t>
            </a:r>
          </a:p>
          <a:p>
            <a:pPr marL="1200150" lvl="2" indent="-457200">
              <a:spcBef>
                <a:spcPts val="0"/>
              </a:spcBef>
            </a:pPr>
            <a:r>
              <a:rPr lang="en-GB" altLang="en-US" dirty="0">
                <a:solidFill>
                  <a:srgbClr val="000000"/>
                </a:solidFill>
              </a:rPr>
              <a:t>Introduction to SOMA” </a:t>
            </a:r>
            <a:r>
              <a:rPr lang="en-US" altLang="en-US" dirty="0" err="1">
                <a:solidFill>
                  <a:srgbClr val="000000"/>
                </a:solidFill>
              </a:rPr>
              <a:t>Junghoon</a:t>
            </a:r>
            <a:r>
              <a:rPr lang="en-US" altLang="en-US" dirty="0">
                <a:solidFill>
                  <a:srgbClr val="000000"/>
                </a:solidFill>
              </a:rPr>
              <a:t> Suh </a:t>
            </a:r>
            <a:r>
              <a:rPr lang="en-GB" altLang="en-US" dirty="0">
                <a:solidFill>
                  <a:srgbClr val="000000"/>
                </a:solidFill>
              </a:rPr>
              <a:t>(Huawei)</a:t>
            </a:r>
          </a:p>
          <a:p>
            <a:pPr marL="1543050" lvl="3" indent="-457200">
              <a:spcBef>
                <a:spcPts val="0"/>
              </a:spcBef>
            </a:pPr>
            <a:r>
              <a:rPr lang="en-GB" altLang="en-US" sz="1200" dirty="0">
                <a:solidFill>
                  <a:srgbClr val="000000"/>
                </a:solidFill>
                <a:hlinkClick r:id="rId6"/>
              </a:rPr>
              <a:t>https://mentor.ieee.org/802.11/dcn/16/11-16-0943-00-0wng-introduction-to-soma.pptx</a:t>
            </a:r>
            <a:r>
              <a:rPr lang="en-GB" altLang="en-US" sz="1200" dirty="0">
                <a:solidFill>
                  <a:srgbClr val="000000"/>
                </a:solidFill>
              </a:rPr>
              <a:t> </a:t>
            </a:r>
          </a:p>
          <a:p>
            <a:pPr marL="1200150" lvl="2" indent="-457200">
              <a:spcBef>
                <a:spcPts val="0"/>
              </a:spcBef>
              <a:defRPr/>
            </a:pPr>
            <a:r>
              <a:rPr lang="en-GB" altLang="en-US" dirty="0">
                <a:solidFill>
                  <a:srgbClr val="000000"/>
                </a:solidFill>
              </a:rPr>
              <a:t>“Student Measurements of 802.11 </a:t>
            </a:r>
            <a:r>
              <a:rPr lang="en-GB" altLang="en-US" dirty="0" err="1">
                <a:solidFill>
                  <a:srgbClr val="000000"/>
                </a:solidFill>
              </a:rPr>
              <a:t>behavior</a:t>
            </a:r>
            <a:r>
              <a:rPr lang="en-GB" altLang="en-US" dirty="0">
                <a:solidFill>
                  <a:srgbClr val="000000"/>
                </a:solidFill>
              </a:rPr>
              <a:t> in different environments”, </a:t>
            </a:r>
            <a:r>
              <a:rPr lang="en-US" altLang="en-US" dirty="0">
                <a:solidFill>
                  <a:srgbClr val="000000"/>
                </a:solidFill>
              </a:rPr>
              <a:t>Jim Lansford</a:t>
            </a:r>
            <a:r>
              <a:rPr lang="en-US" dirty="0">
                <a:solidFill>
                  <a:srgbClr val="000000"/>
                </a:solidFill>
              </a:rPr>
              <a:t> (Qualcomm/University of Colorado - Boulder)</a:t>
            </a:r>
          </a:p>
          <a:p>
            <a:pPr marL="1543050" lvl="3" indent="-457200">
              <a:spcBef>
                <a:spcPts val="0"/>
              </a:spcBef>
              <a:defRPr/>
            </a:pPr>
            <a:r>
              <a:rPr lang="en-US" sz="1200" dirty="0">
                <a:solidFill>
                  <a:srgbClr val="000000"/>
                </a:solidFill>
                <a:hlinkClick r:id="rId7"/>
              </a:rPr>
              <a:t>https://mentor.ieee.org/802.11/dcn/16/11-16-0977-00-0wng-measurements-of-802-11-behavior-in-different-environments.ppt</a:t>
            </a:r>
            <a:r>
              <a:rPr lang="en-US" sz="1200" dirty="0">
                <a:solidFill>
                  <a:srgbClr val="000000"/>
                </a:solidFill>
              </a:rPr>
              <a:t> </a:t>
            </a:r>
            <a:endParaRPr lang="en-GB" altLang="en-US" sz="1800" dirty="0" smtClean="0"/>
          </a:p>
          <a:p>
            <a:pPr marL="457200" indent="-457200">
              <a:spcBef>
                <a:spcPts val="0"/>
              </a:spcBef>
            </a:pPr>
            <a:r>
              <a:rPr lang="en-GB" altLang="en-US" sz="2000" dirty="0" smtClean="0"/>
              <a:t>Minutes</a:t>
            </a:r>
            <a:endParaRPr lang="en-GB" altLang="en-US" sz="2000" dirty="0"/>
          </a:p>
          <a:p>
            <a:pPr lvl="1">
              <a:spcBef>
                <a:spcPts val="0"/>
              </a:spcBef>
            </a:pPr>
            <a:r>
              <a:rPr lang="en-GB" altLang="en-US" sz="1600" dirty="0" smtClean="0"/>
              <a:t>11-16-0985r0</a:t>
            </a:r>
            <a:endParaRPr lang="en-GB" altLang="en-US" sz="1600" dirty="0"/>
          </a:p>
          <a:p>
            <a:pPr>
              <a:spcBef>
                <a:spcPts val="0"/>
              </a:spcBef>
            </a:pPr>
            <a:r>
              <a:rPr lang="en-GB" altLang="ko-KR" sz="2000" dirty="0">
                <a:ea typeface="Gulim" pitchFamily="34" charset="-127"/>
              </a:rPr>
              <a:t>Plans for </a:t>
            </a:r>
            <a:r>
              <a:rPr lang="en-GB" altLang="ko-KR" sz="2000" dirty="0" smtClean="0">
                <a:ea typeface="Gulim" pitchFamily="34" charset="-127"/>
              </a:rPr>
              <a:t>September 2016</a:t>
            </a:r>
            <a:endParaRPr lang="en-US" altLang="en-US" sz="2000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1800" dirty="0" smtClean="0"/>
              <a:t>TBD</a:t>
            </a:r>
            <a:endParaRPr lang="en-US" altLang="en-US" sz="1800" dirty="0"/>
          </a:p>
          <a:p>
            <a:pPr marL="0" indent="0" eaLnBrk="1" hangingPunct="1">
              <a:spcBef>
                <a:spcPts val="0"/>
              </a:spcBef>
              <a:buNone/>
              <a:defRPr/>
            </a:pPr>
            <a:endParaRPr lang="en-US" sz="2000" dirty="0" smtClean="0"/>
          </a:p>
          <a:p>
            <a:pPr lvl="2" eaLnBrk="1" hangingPunct="1">
              <a:spcBef>
                <a:spcPts val="0"/>
              </a:spcBef>
              <a:defRPr/>
            </a:pP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13338</TotalTime>
  <Words>105</Words>
  <Application>Microsoft Office PowerPoint</Application>
  <PresentationFormat>On-screen Show (4:3)</PresentationFormat>
  <Paragraphs>41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Gulim</vt:lpstr>
      <vt:lpstr>Times New Roman</vt:lpstr>
      <vt:lpstr>802-11-Submission</vt:lpstr>
      <vt:lpstr>Microsoft Word 97 - 2003 Document</vt:lpstr>
      <vt:lpstr>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Lansford, Jim</cp:lastModifiedBy>
  <cp:revision>753</cp:revision>
  <cp:lastPrinted>1998-02-10T13:28:06Z</cp:lastPrinted>
  <dcterms:created xsi:type="dcterms:W3CDTF">2004-12-02T14:01:45Z</dcterms:created>
  <dcterms:modified xsi:type="dcterms:W3CDTF">2016-07-28T23:24:52Z</dcterms:modified>
</cp:coreProperties>
</file>