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1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802.11-16/1047r0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802.11-16/1047r0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802.11-16/1047r0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2016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802.11-16/1047r0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2016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802.11-16/1047r0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2016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802.11-16/1047r0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2016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2016-07-28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2016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July 2016, San Diego, CA,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2016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LB221 Comment Resolution Analysis</a:t>
            </a:r>
          </a:p>
          <a:p>
            <a:pPr lvl="1">
              <a:defRPr/>
            </a:pPr>
            <a:r>
              <a:rPr lang="en-GB" altLang="en-US"/>
              <a:t>D5.0</a:t>
            </a:r>
          </a:p>
          <a:p>
            <a:pPr lvl="1">
              <a:defRPr/>
            </a:pPr>
            <a:r>
              <a:rPr lang="en-GB" altLang="en-US"/>
              <a:t>93.16</a:t>
            </a:r>
            <a:r>
              <a:rPr lang="en-GB" altLang="en-US" dirty="0"/>
              <a:t>% approval, 65 comments</a:t>
            </a:r>
          </a:p>
          <a:p>
            <a:pPr lvl="1">
              <a:defRPr/>
            </a:pPr>
            <a:r>
              <a:rPr lang="en-GB" dirty="0"/>
              <a:t>Comment resolution complete and will request re-circulation letter ballot with D6.0</a:t>
            </a:r>
          </a:p>
          <a:p>
            <a:pPr lvl="1">
              <a:defRPr/>
            </a:pPr>
            <a:endParaRPr lang="en-GB" dirty="0"/>
          </a:p>
          <a:p>
            <a:r>
              <a:rPr lang="en-GB" dirty="0"/>
              <a:t>Request for Conditional Sponsor Ballot</a:t>
            </a:r>
          </a:p>
          <a:p>
            <a:pPr lvl="1"/>
            <a:r>
              <a:rPr lang="en-GB" dirty="0"/>
              <a:t>Prepared the Report for the EC - 11-16-1026r0</a:t>
            </a:r>
          </a:p>
          <a:p>
            <a:pPr lvl="1"/>
            <a:r>
              <a:rPr lang="en-GB" dirty="0"/>
              <a:t>Start Sponsor Ballot in September 2016</a:t>
            </a:r>
          </a:p>
          <a:p>
            <a:pPr lvl="1"/>
            <a:endParaRPr lang="en-GB" dirty="0"/>
          </a:p>
          <a:p>
            <a:r>
              <a:rPr lang="en-GB" dirty="0"/>
              <a:t>PAR Extension</a:t>
            </a:r>
          </a:p>
          <a:p>
            <a:endParaRPr lang="en-GB" dirty="0"/>
          </a:p>
          <a:p>
            <a:r>
              <a:rPr lang="en-GB" dirty="0"/>
              <a:t>Plans for September 2016</a:t>
            </a:r>
            <a:endParaRPr lang="en-GB" sz="2000" dirty="0"/>
          </a:p>
          <a:p>
            <a:pPr lvl="1"/>
            <a:r>
              <a:rPr lang="en-GB" dirty="0"/>
              <a:t>Start working as a Ballot Resolution Committee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13522</TotalTime>
  <Words>143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813</cp:revision>
  <cp:lastPrinted>1998-02-10T13:28:06Z</cp:lastPrinted>
  <dcterms:created xsi:type="dcterms:W3CDTF">2004-12-02T14:01:45Z</dcterms:created>
  <dcterms:modified xsi:type="dcterms:W3CDTF">2016-07-28T20:18:50Z</dcterms:modified>
</cp:coreProperties>
</file>