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2" r:id="rId4"/>
    <p:sldId id="281" r:id="rId5"/>
    <p:sldId id="272" r:id="rId6"/>
    <p:sldId id="278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87" autoAdjust="0"/>
    <p:restoredTop sz="94301" autoAdjust="0"/>
  </p:normalViewPr>
  <p:slideViewPr>
    <p:cSldViewPr>
      <p:cViewPr varScale="1">
        <p:scale>
          <a:sx n="68" d="100"/>
          <a:sy n="68" d="100"/>
        </p:scale>
        <p:origin x="106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754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802.11-16/0651r0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802.11-16/0651r0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802.11-16/0651r0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802.11-16/0651r0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802.11-16/0651r0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802.11-16/0651r0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285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1143000" y="457200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7"/>
          </p:nvPr>
        </p:nvSpPr>
        <p:spPr>
          <a:xfrm>
            <a:off x="7924800" y="457200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802.11-16/1030r0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6/ec-16-0119-00-5GSG-report-ieee-802-ec-5g-imt-2020-sc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6875" y="625475"/>
            <a:ext cx="82296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 </a:t>
            </a:r>
            <a:r>
              <a:rPr lang="en-GB" dirty="0" smtClean="0"/>
              <a:t>EC 5G </a:t>
            </a:r>
            <a:r>
              <a:rPr lang="en-GB" dirty="0" smtClean="0"/>
              <a:t>SC Status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2016-07-27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2729849"/>
              </p:ext>
            </p:extLst>
          </p:nvPr>
        </p:nvGraphicFramePr>
        <p:xfrm>
          <a:off x="504825" y="2501900"/>
          <a:ext cx="8121650" cy="249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Document" r:id="rId4" imgW="8253286" imgH="2534496" progId="Word.Document.8">
                  <p:embed/>
                </p:oleObj>
              </mc:Choice>
              <mc:Fallback>
                <p:oleObj name="Document" r:id="rId4" imgW="8253286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2501900"/>
                        <a:ext cx="8121650" cy="2490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724400"/>
          </a:xfrm>
          <a:ln/>
        </p:spPr>
        <p:txBody>
          <a:bodyPr/>
          <a:lstStyle/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This document summarizes the </a:t>
            </a:r>
            <a:r>
              <a:rPr lang="en-GB" sz="1800" dirty="0" smtClean="0"/>
              <a:t>status, discussions, </a:t>
            </a:r>
            <a:r>
              <a:rPr lang="en-GB" sz="1800" dirty="0" smtClean="0"/>
              <a:t>and straw polls held </a:t>
            </a:r>
            <a:r>
              <a:rPr lang="en-GB" sz="1800" dirty="0" smtClean="0"/>
              <a:t>during the July 802  meeting during the 802 EC 5G SC sessions of Monday (7/25) and Tuesday (7/26). </a:t>
            </a:r>
            <a:endParaRPr lang="en-GB" sz="18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en-US" dirty="0" smtClean="0"/>
              <a:t>Presentation outline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685800" lvl="3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b="1" dirty="0" smtClean="0"/>
              <a:t>Status/Summary of the 802 EC 5G SC</a:t>
            </a:r>
          </a:p>
          <a:p>
            <a:pPr marL="685800" lvl="3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b="1" dirty="0" smtClean="0"/>
              <a:t>The 802 EC 5G SC Report</a:t>
            </a:r>
          </a:p>
          <a:p>
            <a:pPr marL="685800" lvl="3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b="1" dirty="0" smtClean="0"/>
              <a:t>Discussion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612774"/>
          </a:xfrm>
          <a:ln/>
        </p:spPr>
        <p:txBody>
          <a:bodyPr lIns="90000" tIns="46800" rIns="90000" bIns="46800"/>
          <a:lstStyle/>
          <a:p>
            <a:pPr marL="342900" lvl="3" indent="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dirty="0"/>
              <a:t>Status/Summary of the 802 EC 5G SC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96986"/>
            <a:ext cx="7772400" cy="5027613"/>
          </a:xfrm>
          <a:ln/>
        </p:spPr>
        <p:txBody>
          <a:bodyPr/>
          <a:lstStyle/>
          <a:p>
            <a:pPr marL="228600" lvl="2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b="1" dirty="0" smtClean="0"/>
              <a:t>The 802 EC 5G SC has generated a report to be presented to the  802 EC during the Friday Closing 802 EC session. </a:t>
            </a:r>
          </a:p>
          <a:p>
            <a:pPr marL="228600" lvl="2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b="1" dirty="0" smtClean="0"/>
              <a:t>The report indicates there is support within 802 to work two of the four possible Actions:   </a:t>
            </a:r>
            <a:endParaRPr lang="en-US" altLang="en-US" sz="2000" b="1" dirty="0" smtClean="0"/>
          </a:p>
          <a:p>
            <a:pPr marL="685800" lvl="3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/>
              <a:t>Action A: IEEE “5G” </a:t>
            </a:r>
            <a:r>
              <a:rPr lang="en-US" altLang="en-US" sz="2000" b="1" dirty="0" smtClean="0"/>
              <a:t>specification </a:t>
            </a:r>
          </a:p>
          <a:p>
            <a:pPr marL="685800" lvl="3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/>
              <a:t>Action B3: external partner proposal</a:t>
            </a:r>
            <a:endParaRPr lang="en-US" altLang="en-US" sz="2000" b="1" dirty="0"/>
          </a:p>
          <a:p>
            <a:pPr marL="228600" lvl="2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b="1" dirty="0" smtClean="0"/>
              <a:t>The report also provides:</a:t>
            </a:r>
          </a:p>
          <a:p>
            <a:pPr marL="685800" lvl="3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/>
              <a:t>Conclusions (with supporting Straw Poll Results)</a:t>
            </a:r>
          </a:p>
          <a:p>
            <a:pPr marL="685800" lvl="3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/>
              <a:t>Recommended Next Steps</a:t>
            </a:r>
          </a:p>
          <a:p>
            <a:pPr marL="685800" lvl="3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/>
              <a:t>Straw Poll results for support and commitment to participate.</a:t>
            </a:r>
          </a:p>
        </p:txBody>
      </p:sp>
    </p:spTree>
    <p:extLst>
      <p:ext uri="{BB962C8B-B14F-4D97-AF65-F5344CB8AC3E}">
        <p14:creationId xmlns:p14="http://schemas.microsoft.com/office/powerpoint/2010/main" val="13404017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3" indent="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dirty="0"/>
              <a:t>The 802 EC 5G SC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906" y="1751013"/>
            <a:ext cx="86105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report is available on th</a:t>
            </a:r>
            <a:r>
              <a:rPr lang="en-US" dirty="0" smtClean="0"/>
              <a:t>e 802 server: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mentor.ieee.org/802-ec/dcn/16/ec-16-0119-00-5GSG-report-ieee-802-ec-5g-imt-2020-sc.pdf</a:t>
            </a:r>
            <a:endParaRPr lang="en-US" dirty="0" smtClean="0"/>
          </a:p>
          <a:p>
            <a:pPr marL="0" indent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490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88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4481</TotalTime>
  <Words>271</Words>
  <Application>Microsoft Office PowerPoint</Application>
  <PresentationFormat>On-screen Show (4:3)</PresentationFormat>
  <Paragraphs>55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 Unicode MS</vt:lpstr>
      <vt:lpstr>MS Gothic</vt:lpstr>
      <vt:lpstr>Arial</vt:lpstr>
      <vt:lpstr>Times New Roman</vt:lpstr>
      <vt:lpstr>Office Theme</vt:lpstr>
      <vt:lpstr>Document</vt:lpstr>
      <vt:lpstr>802 EC 5G SC Status</vt:lpstr>
      <vt:lpstr>Abstract</vt:lpstr>
      <vt:lpstr>Presentation outline</vt:lpstr>
      <vt:lpstr>Status/Summary of the 802 EC 5G SC</vt:lpstr>
      <vt:lpstr>The 802 EC 5G SC Report</vt:lpstr>
      <vt:lpstr>Discussion</vt:lpstr>
    </vt:vector>
  </TitlesOfParts>
  <Company>InterDigital Communications,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Inputs to the 802 EC 5G SC</dc:title>
  <dc:creator>Joseph Levy (InterDigital)</dc:creator>
  <cp:lastModifiedBy>Levy, Joseph S</cp:lastModifiedBy>
  <cp:revision>73</cp:revision>
  <cp:lastPrinted>1601-01-01T00:00:00Z</cp:lastPrinted>
  <dcterms:created xsi:type="dcterms:W3CDTF">2016-05-15T22:59:06Z</dcterms:created>
  <dcterms:modified xsi:type="dcterms:W3CDTF">2016-07-27T18:36:25Z</dcterms:modified>
</cp:coreProperties>
</file>