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82" r:id="rId6"/>
    <p:sldId id="283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57" autoAdjust="0"/>
    <p:restoredTop sz="94660"/>
  </p:normalViewPr>
  <p:slideViewPr>
    <p:cSldViewPr>
      <p:cViewPr varScale="1">
        <p:scale>
          <a:sx n="115" d="100"/>
          <a:sy n="115" d="100"/>
        </p:scale>
        <p:origin x="6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802.11-16/1026r4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754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802.11-16/1026r4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27999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802.11-16/1026r4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802.11-16/1026r4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802.11-16/1026r4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802.11-16/1026r4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  <a:ln/>
        </p:spPr>
        <p:txBody>
          <a:bodyPr/>
          <a:lstStyle/>
          <a:p>
            <a:pPr lvl="0"/>
            <a:r>
              <a:rPr lang="en-US" dirty="0"/>
              <a:t>P802.11aq Report to EC on Unconditional Approval 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2016-09-27</a:t>
            </a: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457190"/>
              </p:ext>
            </p:extLst>
          </p:nvPr>
        </p:nvGraphicFramePr>
        <p:xfrm>
          <a:off x="868271" y="2765126"/>
          <a:ext cx="7675654" cy="2789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1" name="Document" r:id="rId4" imgW="8261444" imgH="3003034" progId="">
                  <p:embed/>
                </p:oleObj>
              </mc:Choice>
              <mc:Fallback>
                <p:oleObj name="Document" r:id="rId4" imgW="8261444" imgH="3003034" progId="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271" y="2765126"/>
                        <a:ext cx="7675654" cy="27897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unconditional approval to send IEEE P802.11aq Draft 7.0 to Sponsor Ballot.</a:t>
            </a:r>
          </a:p>
          <a:p>
            <a:r>
              <a:rPr lang="en-GB" dirty="0">
                <a:ea typeface="ＭＳ Ｐゴシック" pitchFamily="34" charset="-128"/>
              </a:rPr>
              <a:t>Revision 3 of this document was approved during the interim session of the 802.11 working group on 14</a:t>
            </a:r>
            <a:r>
              <a:rPr lang="en-GB" baseline="30000" dirty="0">
                <a:ea typeface="ＭＳ Ｐゴシック" pitchFamily="34" charset="-128"/>
              </a:rPr>
              <a:t>th</a:t>
            </a:r>
            <a:r>
              <a:rPr lang="en-GB" dirty="0">
                <a:ea typeface="ＭＳ Ｐゴシック" pitchFamily="34" charset="-128"/>
              </a:rPr>
              <a:t> September 2016.</a:t>
            </a:r>
          </a:p>
          <a:p>
            <a:pPr lvl="1"/>
            <a:r>
              <a:rPr lang="en-GB" dirty="0">
                <a:ea typeface="ＭＳ Ｐゴシック" pitchFamily="34" charset="-128"/>
              </a:rPr>
              <a:t>Passed in the Working Group 36 yes, 0 no , 0 abstain</a:t>
            </a:r>
          </a:p>
          <a:p>
            <a:pPr marL="457200" lvl="1" indent="0">
              <a:buNone/>
            </a:pPr>
            <a:endParaRPr lang="en-GB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P802.11aq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44200"/>
              </p:ext>
            </p:extLst>
          </p:nvPr>
        </p:nvGraphicFramePr>
        <p:xfrm>
          <a:off x="179510" y="1905001"/>
          <a:ext cx="8712969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04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84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84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84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1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84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78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2015-02-02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802.11aq Draft 1.0 Technical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2015-10-08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802.11aq Draft 3.0 Technical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2016-04-06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802.11aq Draft 4.0 First Recirculation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2016-07-04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802.11aq Draft 5.0 Second 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2016-08-04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802.11aq Draft 6.0 Third 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2016-09-25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802.11aq Draft 7.0 Fourth 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84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P802.11aq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903833"/>
              </p:ext>
            </p:extLst>
          </p:nvPr>
        </p:nvGraphicFramePr>
        <p:xfrm>
          <a:off x="762000" y="1828800"/>
          <a:ext cx="7696200" cy="407169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1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5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77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2015-02-02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TGaq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  <a:p>
                      <a:pPr algn="l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2015-10-08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TGaq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2016-04-06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TGaq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2016-07-04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TGaq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71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2016-08-04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TGaq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2016-09-25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TGaq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5983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29816"/>
            <a:ext cx="8496944" cy="510952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115616" y="1772816"/>
          <a:ext cx="6984776" cy="283462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62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691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LB216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LB219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LB221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LB222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LB224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Adrian Stephens</a:t>
                      </a:r>
                      <a:endParaRPr lang="en-US" sz="1400" u="none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Matthew Fischer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Paul Lambert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 Khiong Yong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Zhongding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Lei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Yong Liu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Lei</a:t>
                      </a:r>
                      <a:r>
                        <a:rPr lang="en-US" sz="140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Wang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96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9" name="Group 71"/>
          <p:cNvGraphicFramePr>
            <a:graphicFrameLocks/>
          </p:cNvGraphicFramePr>
          <p:nvPr/>
        </p:nvGraphicFramePr>
        <p:xfrm>
          <a:off x="827584" y="2132856"/>
          <a:ext cx="7632848" cy="3276603"/>
        </p:xfrm>
        <a:graphic>
          <a:graphicData uri="http://schemas.openxmlformats.org/drawingml/2006/table">
            <a:tbl>
              <a:tblPr/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Topic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#Comments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/>
                        <a:t>Architecture (</a:t>
                      </a:r>
                      <a:r>
                        <a:rPr lang="en-US" sz="2400" dirty="0" err="1"/>
                        <a:t>Cls</a:t>
                      </a:r>
                      <a:r>
                        <a:rPr lang="en-US" sz="2400" dirty="0"/>
                        <a:t> 4.5.9) 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/>
                        <a:t>Frame Formats (</a:t>
                      </a:r>
                      <a:r>
                        <a:rPr lang="en-US" sz="2400" dirty="0" err="1"/>
                        <a:t>Cls</a:t>
                      </a:r>
                      <a:r>
                        <a:rPr lang="en-US" sz="2400" dirty="0"/>
                        <a:t> 8/9) 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5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/>
                        <a:t>MLME procedures (</a:t>
                      </a:r>
                      <a:r>
                        <a:rPr lang="en-US" sz="2400" dirty="0" err="1"/>
                        <a:t>Cls</a:t>
                      </a:r>
                      <a:r>
                        <a:rPr lang="en-US" sz="2400" dirty="0"/>
                        <a:t>. 10/11) 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23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/>
                        <a:t>PICS, MIB, Scenarios (Annex B, C, W) 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5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/>
                        <a:t>General (</a:t>
                      </a:r>
                      <a:r>
                        <a:rPr lang="en-US" sz="2400" dirty="0" err="1"/>
                        <a:t>Cls</a:t>
                      </a:r>
                      <a:r>
                        <a:rPr lang="en-US" sz="2400" dirty="0"/>
                        <a:t> 3 or no </a:t>
                      </a:r>
                      <a:r>
                        <a:rPr lang="en-US" sz="2400" dirty="0" err="1"/>
                        <a:t>Cls</a:t>
                      </a:r>
                      <a:r>
                        <a:rPr lang="en-US" sz="2400" dirty="0"/>
                        <a:t>. specified) 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40</a:t>
                      </a: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543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>
                <a:ea typeface="ＭＳ Ｐゴシック" pitchFamily="34" charset="-128"/>
              </a:rPr>
              <a:t>MyBallot</a:t>
            </a:r>
            <a:r>
              <a:rPr lang="en-GB" sz="1800" dirty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771720"/>
              </p:ext>
            </p:extLst>
          </p:nvPr>
        </p:nvGraphicFramePr>
        <p:xfrm>
          <a:off x="6372200" y="450912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1" name="Acrobat Document" showAsIcon="1" r:id="rId3" imgW="914400" imgH="806400" progId="AcroExch.Document.11">
                  <p:embed/>
                </p:oleObj>
              </mc:Choice>
              <mc:Fallback>
                <p:oleObj name="Acrobat Document" showAsIcon="1" r:id="rId3" imgW="914400" imgH="8064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72200" y="450912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170160"/>
              </p:ext>
            </p:extLst>
          </p:nvPr>
        </p:nvGraphicFramePr>
        <p:xfrm>
          <a:off x="4097338" y="2532063"/>
          <a:ext cx="546417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2" name="Packager Shell Object" showAsIcon="1" r:id="rId5" imgW="5464440" imgH="547920" progId="Package">
                  <p:embed/>
                </p:oleObj>
              </mc:Choice>
              <mc:Fallback>
                <p:oleObj name="Packager Shell Object" showAsIcon="1" r:id="rId5" imgW="5464440" imgH="5479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97338" y="2532063"/>
                        <a:ext cx="5464175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TGaq</a:t>
            </a:r>
            <a:r>
              <a:rPr lang="en-CA" dirty="0"/>
              <a:t> Timeline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6348709"/>
              </p:ext>
            </p:extLst>
          </p:nvPr>
        </p:nvGraphicFramePr>
        <p:xfrm>
          <a:off x="685800" y="1905000"/>
          <a:ext cx="8350696" cy="4044280"/>
        </p:xfrm>
        <a:graphic>
          <a:graphicData uri="http://schemas.openxmlformats.org/drawingml/2006/table">
            <a:tbl>
              <a:tblPr/>
              <a:tblGrid>
                <a:gridCol w="4126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TGaq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D7.0)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10-Sept-16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25-Sept-16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058316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06-Oct-16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05-Nov-16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31-Dec-16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14-Jan-17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23-Jan-17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7-Feb-17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18-Feb-17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5-Mar-17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March-17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March-17 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7396</TotalTime>
  <Words>650</Words>
  <Application>Microsoft Office PowerPoint</Application>
  <PresentationFormat>On-screen Show (4:3)</PresentationFormat>
  <Paragraphs>271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802-11-Submission</vt:lpstr>
      <vt:lpstr>Document</vt:lpstr>
      <vt:lpstr>Acrobat Document</vt:lpstr>
      <vt:lpstr>Package</vt:lpstr>
      <vt:lpstr>P802.11aq Report to EC on Unconditional Approval to go to Sponsor Ballot </vt:lpstr>
      <vt:lpstr>Introduction</vt:lpstr>
      <vt:lpstr>802.11 WG Letter Ballot Results – P802.11aq</vt:lpstr>
      <vt:lpstr>802.11 WG Letter Ballot Comments – P802.11aq</vt:lpstr>
      <vt:lpstr>Unsatisfied Technical comments by commenter</vt:lpstr>
      <vt:lpstr>Unsatisfied Technical Comments – Topics</vt:lpstr>
      <vt:lpstr>Unsatisfied comments</vt:lpstr>
      <vt:lpstr>TGaq Timeline</vt:lpstr>
      <vt:lpstr>References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Stephen McCann</dc:creator>
  <cp:lastModifiedBy>Stephen McCann</cp:lastModifiedBy>
  <cp:revision>168</cp:revision>
  <cp:lastPrinted>1998-02-10T13:28:06Z</cp:lastPrinted>
  <dcterms:created xsi:type="dcterms:W3CDTF">2013-03-03T00:01:21Z</dcterms:created>
  <dcterms:modified xsi:type="dcterms:W3CDTF">2016-09-28T07:45:21Z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1474914676</vt:lpwstr>
  </property>
</Properties>
</file>