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82" r:id="rId6"/>
    <p:sldId id="283" r:id="rId7"/>
    <p:sldId id="278" r:id="rId8"/>
    <p:sldId id="279" r:id="rId9"/>
    <p:sldId id="270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657" autoAdjust="0"/>
    <p:restoredTop sz="94660"/>
  </p:normalViewPr>
  <p:slideViewPr>
    <p:cSldViewPr>
      <p:cViewPr varScale="1">
        <p:scale>
          <a:sx n="78" d="100"/>
          <a:sy n="78" d="100"/>
        </p:scale>
        <p:origin x="131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802.11-16/1026r3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/>
              <a:t>doc.: IEEE 802.11-16/1026r3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802.11-16/1026r3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802.11-16/1026r3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802.11-16/1026r3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September 2016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802.11-16/1026r3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2016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/>
              <a:t>P802.11aq Report to EC on Conditional Approval 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2016-09-13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457190"/>
              </p:ext>
            </p:extLst>
          </p:nvPr>
        </p:nvGraphicFramePr>
        <p:xfrm>
          <a:off x="868271" y="2765126"/>
          <a:ext cx="7675654" cy="2789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9" name="Document" r:id="rId4" imgW="8261444" imgH="3003034" progId="Word.Document.8">
                  <p:embed/>
                </p:oleObj>
              </mc:Choice>
              <mc:Fallback>
                <p:oleObj name="Document" r:id="rId4" imgW="8261444" imgH="3003034" progId="Word.Document.8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71" y="2765126"/>
                        <a:ext cx="7675654" cy="27897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IEEE P802.11aq Draft 7.0 to Sponsor Ballot.</a:t>
            </a:r>
          </a:p>
          <a:p>
            <a:r>
              <a:rPr lang="en-GB" dirty="0">
                <a:ea typeface="ＭＳ Ｐゴシック" pitchFamily="34" charset="-128"/>
              </a:rPr>
              <a:t>This document was approved during the interim session of the 802.11 working group on 14</a:t>
            </a:r>
            <a:r>
              <a:rPr lang="en-GB" baseline="30000" dirty="0">
                <a:ea typeface="ＭＳ Ｐゴシック" pitchFamily="34" charset="-128"/>
              </a:rPr>
              <a:t>th</a:t>
            </a:r>
            <a:r>
              <a:rPr lang="en-GB" dirty="0">
                <a:ea typeface="ＭＳ Ｐゴシック" pitchFamily="34" charset="-128"/>
              </a:rPr>
              <a:t> September 2016.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</a:t>
            </a:r>
            <a:r>
              <a:rPr lang="en-GB" dirty="0" err="1">
                <a:ea typeface="ＭＳ Ｐゴシック" pitchFamily="34" charset="-128"/>
              </a:rPr>
              <a:t>xxxx</a:t>
            </a:r>
            <a:r>
              <a:rPr lang="en-GB" dirty="0">
                <a:ea typeface="ＭＳ Ｐゴシック" pitchFamily="34" charset="-128"/>
              </a:rPr>
              <a:t> yes, xx no , xxx abstain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P802.11aq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28733"/>
              </p:ext>
            </p:extLst>
          </p:nvPr>
        </p:nvGraphicFramePr>
        <p:xfrm>
          <a:off x="323528" y="1905001"/>
          <a:ext cx="8515672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077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2015-02-02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1.0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2015-10-08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3.0 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2016-04-06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4.0 First Recirculation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2016-07-04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5.0 Second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2016-08-04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6.0 Third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itchFamily="18" charset="0"/>
                          <a:cs typeface="Arial" panose="020B0604020202020204" pitchFamily="34" charset="0"/>
                        </a:rPr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IEEE 802.11aq Draft 7.0 Fourth 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Recirculation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2984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P802.11aq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91754"/>
              </p:ext>
            </p:extLst>
          </p:nvPr>
        </p:nvGraphicFramePr>
        <p:xfrm>
          <a:off x="762000" y="1828800"/>
          <a:ext cx="7696200" cy="40866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3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5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77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2015-02-02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1.0</a:t>
                      </a:r>
                    </a:p>
                    <a:p>
                      <a:pPr algn="l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2015-10-08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2016-04-06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2016-07-04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71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2016-08-04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Fourth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TGaq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5983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510952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187624" y="1634850"/>
          <a:ext cx="6840762" cy="466342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303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7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7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7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7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69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LB216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LB219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LB221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LB222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Adrian Stephens</a:t>
                      </a:r>
                      <a:endParaRPr lang="en-US" sz="1400" u="none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Graham Smith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Mark RISON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Matthew Fischer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Paul Lambert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 Khiong Yong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Yongho Seok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Zhongding</a:t>
                      </a: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Lei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Yunsong Yang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Yong Liu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Ping Fang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Lei</a:t>
                      </a:r>
                      <a:r>
                        <a:rPr lang="en-US" sz="1400" baseline="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Wang</a:t>
                      </a:r>
                      <a:endParaRPr lang="en-US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Chris Hartman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4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6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9" name="Group 71"/>
          <p:cNvGraphicFramePr>
            <a:graphicFrameLocks/>
          </p:cNvGraphicFramePr>
          <p:nvPr/>
        </p:nvGraphicFramePr>
        <p:xfrm>
          <a:off x="827584" y="2132856"/>
          <a:ext cx="7632848" cy="3276603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Topic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#Comments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Architecture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4.5.9)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7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Frame Formats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8/9)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15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MLME procedures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. 10/11)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35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PICS, MIB, Scenarios (Annex B, C, W)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7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dirty="0"/>
                        <a:t>General (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 3 or no </a:t>
                      </a:r>
                      <a:r>
                        <a:rPr lang="en-US" sz="2400" dirty="0" err="1"/>
                        <a:t>Cls</a:t>
                      </a:r>
                      <a:r>
                        <a:rPr lang="en-US" sz="2400" dirty="0"/>
                        <a:t>. specified) 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4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68</a:t>
                      </a:r>
                      <a:endParaRPr kumimoji="0" lang="en-GB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4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>
                <a:ea typeface="ＭＳ Ｐゴシック" pitchFamily="34" charset="-128"/>
              </a:rPr>
              <a:t>MyBallot</a:t>
            </a:r>
            <a:r>
              <a:rPr lang="en-GB" sz="1800" dirty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519996"/>
              </p:ext>
            </p:extLst>
          </p:nvPr>
        </p:nvGraphicFramePr>
        <p:xfrm>
          <a:off x="6228184" y="4581128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7" name="Acrobat Document" showAsIcon="1" r:id="rId3" imgW="914400" imgH="806400" progId="AcroExch.Document.11">
                  <p:embed/>
                </p:oleObj>
              </mc:Choice>
              <mc:Fallback>
                <p:oleObj name="Acrobat Document" showAsIcon="1" r:id="rId3" imgW="914400" imgH="8064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28184" y="4581128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285630"/>
              </p:ext>
            </p:extLst>
          </p:nvPr>
        </p:nvGraphicFramePr>
        <p:xfrm>
          <a:off x="6241791" y="2564904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8" name="Worksheet" showAsIcon="1" r:id="rId5" imgW="914400" imgH="806400" progId="Excel.Sheet.12">
                  <p:embed/>
                </p:oleObj>
              </mc:Choice>
              <mc:Fallback>
                <p:oleObj name="Worksheet" showAsIcon="1" r:id="rId5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1791" y="2564904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TGaq</a:t>
            </a:r>
            <a:r>
              <a:rPr lang="en-CA" dirty="0"/>
              <a:t> 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565604"/>
              </p:ext>
            </p:extLst>
          </p:nvPr>
        </p:nvGraphicFramePr>
        <p:xfrm>
          <a:off x="685800" y="1905000"/>
          <a:ext cx="8350696" cy="4549815"/>
        </p:xfrm>
        <a:graphic>
          <a:graphicData uri="http://schemas.openxmlformats.org/drawingml/2006/table">
            <a:tbl>
              <a:tblPr/>
              <a:tblGrid>
                <a:gridCol w="4126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4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Fourth recirculation (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TGaq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D7.0)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10-Sept-16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25-Sept-16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Fifth recirculation (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TGaq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D7.0)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03-Oct-16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18-Oct-16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058316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20-Oct-16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19-Nov-16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31-Dec-16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14-Jan-17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23-Jan-17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7-Feb-17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sponsor ballot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18-Feb-17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5-Mar-17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March-17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553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SB March-17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815944B-6DD9-43DC-AC34-03A77311A80C}" type="slidenum">
              <a:rPr lang="en-CA"/>
              <a:pPr/>
              <a:t>9</a:t>
            </a:fld>
            <a:endParaRPr lang="en-CA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7159</TotalTime>
  <Words>678</Words>
  <Application>Microsoft Office PowerPoint</Application>
  <PresentationFormat>On-screen Show (4:3)</PresentationFormat>
  <Paragraphs>291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802-11-Submission</vt:lpstr>
      <vt:lpstr>Document</vt:lpstr>
      <vt:lpstr>Adobe Acrobat Document</vt:lpstr>
      <vt:lpstr>Microsoft Excel Worksheet</vt:lpstr>
      <vt:lpstr>P802.11aq Report to EC on Conditional Approval to go to Sponsor Ballot </vt:lpstr>
      <vt:lpstr>Introduction</vt:lpstr>
      <vt:lpstr>802.11 WG Letter Ballot Results – P802.11aq</vt:lpstr>
      <vt:lpstr>802.11 WG Letter Ballot Comments – P802.11aq</vt:lpstr>
      <vt:lpstr>Unsatisfied Technical comments by commenter</vt:lpstr>
      <vt:lpstr>Unsatisfied Technical Comments – Topics</vt:lpstr>
      <vt:lpstr>Unsatisfied comments</vt:lpstr>
      <vt:lpstr>TGaq Timeline</vt:lpstr>
      <vt:lpstr>References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Stephen McCann</dc:creator>
  <cp:lastModifiedBy>Stephen McCann</cp:lastModifiedBy>
  <cp:revision>156</cp:revision>
  <cp:lastPrinted>1998-02-10T13:28:06Z</cp:lastPrinted>
  <dcterms:created xsi:type="dcterms:W3CDTF">2013-03-03T00:01:21Z</dcterms:created>
  <dcterms:modified xsi:type="dcterms:W3CDTF">2016-09-13T08:39:57Z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1473702546</vt:lpwstr>
  </property>
</Properties>
</file>