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66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13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802.11-16/1023r0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Assaf Kasher,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802.11-16/1023r0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Assaf Kasher,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802.11-16/1023r0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802.11-16/1023r0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802.11-16/1023r0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Assaf Kasher,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637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802.11-16/1023r0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Assaf Kasher,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85988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Assaf Kasher,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356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802.11-16/1023r0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Channel Bonding Block size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53212"/>
              </p:ext>
            </p:extLst>
          </p:nvPr>
        </p:nvGraphicFramePr>
        <p:xfrm>
          <a:off x="0" y="2345996"/>
          <a:ext cx="10036175" cy="307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45996"/>
                        <a:ext cx="10036175" cy="3078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739" y="1988840"/>
            <a:ext cx="7772400" cy="4114800"/>
          </a:xfrm>
          <a:ln/>
        </p:spPr>
        <p:txBody>
          <a:bodyPr/>
          <a:lstStyle/>
          <a:p>
            <a:r>
              <a:rPr lang="en-US" dirty="0" smtClean="0"/>
              <a:t>This presentation </a:t>
            </a:r>
            <a:r>
              <a:rPr lang="en-US" dirty="0" smtClean="0"/>
              <a:t>defines the block size for channel bonding of 2 and 4 channels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5635"/>
            <a:ext cx="8229600" cy="705714"/>
          </a:xfrm>
        </p:spPr>
        <p:txBody>
          <a:bodyPr>
            <a:normAutofit/>
          </a:bodyPr>
          <a:lstStyle/>
          <a:p>
            <a:r>
              <a:rPr lang="en-US" dirty="0" smtClean="0"/>
              <a:t>Channel Bonding SC block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r>
              <a:rPr lang="en-US" dirty="0" smtClean="0"/>
              <a:t>Channel bonding FFT block size – 1024 chips</a:t>
            </a:r>
          </a:p>
          <a:p>
            <a:pPr lvl="1"/>
            <a:r>
              <a:rPr lang="en-US" dirty="0" smtClean="0"/>
              <a:t>Otherwise, we either loose efficiency on a GI which take a larger part of the time or settle for channels with lower delay spreads</a:t>
            </a:r>
          </a:p>
          <a:p>
            <a:pPr lvl="1"/>
            <a:r>
              <a:rPr lang="en-US" dirty="0" smtClean="0"/>
              <a:t>A shorter GI may be defined later for all bandwidths</a:t>
            </a:r>
          </a:p>
          <a:p>
            <a:r>
              <a:rPr lang="en-US" dirty="0" smtClean="0"/>
              <a:t>For CB </a:t>
            </a:r>
            <a:r>
              <a:rPr lang="en-US" dirty="0" smtClean="0"/>
              <a:t>4 </a:t>
            </a:r>
            <a:r>
              <a:rPr lang="en-US" dirty="0" smtClean="0"/>
              <a:t>– FFT block sizes of </a:t>
            </a:r>
            <a:r>
              <a:rPr lang="en-US" dirty="0" smtClean="0"/>
              <a:t>2048 chips.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1615974"/>
            <a:ext cx="4950563" cy="131976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78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Strawpolls</a:t>
            </a:r>
            <a:r>
              <a:rPr lang="en-US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Insert into section 6.4 of the SFD: “in channel bonding 2, the SC block size is 1024.”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Insert </a:t>
            </a:r>
            <a:r>
              <a:rPr lang="en-US" dirty="0"/>
              <a:t>into section 6.4 of the SFD: “in channel bonding </a:t>
            </a:r>
            <a:r>
              <a:rPr lang="en-US" dirty="0" smtClean="0"/>
              <a:t>4, </a:t>
            </a:r>
            <a:r>
              <a:rPr lang="en-US" dirty="0"/>
              <a:t>the SC block size is </a:t>
            </a:r>
            <a:r>
              <a:rPr lang="en-US" dirty="0" smtClean="0"/>
              <a:t>2048.”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2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Assaf Kasher,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11-15-1358-04-00ay-specification-framework-for-tgay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" id="{9A46B2CE-3792-44D6-9135-76DEFA724691}" vid="{1CBD6510-5147-4EC8-9D6F-EFA04EDD417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205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Channel Bonding Block size</vt:lpstr>
      <vt:lpstr>Abstract</vt:lpstr>
      <vt:lpstr>Channel Bonding SC block format</vt:lpstr>
      <vt:lpstr>Strawpolls: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11-16-1009-00-ay-Control Trailer Calrification</dc:title>
  <dc:creator>Assaf Kasher</dc:creator>
  <cp:lastModifiedBy>Kasher, Assaf</cp:lastModifiedBy>
  <cp:revision>9</cp:revision>
  <cp:lastPrinted>1601-01-01T00:00:00Z</cp:lastPrinted>
  <dcterms:created xsi:type="dcterms:W3CDTF">2014-04-14T10:59:07Z</dcterms:created>
  <dcterms:modified xsi:type="dcterms:W3CDTF">2016-07-27T04:09:15Z</dcterms:modified>
</cp:coreProperties>
</file>