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802.11-16/1011r0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Assaf Kasher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802.11-16/1011r0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Assaf Kasher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802.11-16/1011r0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802.11-16/1011r0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802.11-16/1011r0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03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9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13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45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0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31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21500" y="9000620"/>
            <a:ext cx="2227664" cy="18128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2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859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356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802.11-16/1011r0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EDMG Header Encoding and Modulation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171593"/>
              </p:ext>
            </p:extLst>
          </p:nvPr>
        </p:nvGraphicFramePr>
        <p:xfrm>
          <a:off x="0" y="2341563"/>
          <a:ext cx="9947275" cy="305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41563"/>
                        <a:ext cx="9947275" cy="305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Insert in the SFD: “EDMG-Header-A is two DMG SC symbols long comprising of 112 data bits followed by a 16 bit CRC. The EDMG-Header-A is transmitted as follows:</a:t>
            </a:r>
          </a:p>
          <a:p>
            <a:r>
              <a:rPr lang="en-US" sz="2000" dirty="0"/>
              <a:t>- The CRC is the same CRC as that of the header of the DMG SC mode</a:t>
            </a:r>
          </a:p>
          <a:p>
            <a:r>
              <a:rPr lang="en-US" sz="2000" dirty="0"/>
              <a:t>- First 64 bits and second 64 bits are each encoded and modulated as specified in steps 1-5 in section 20.6.3.1.4 (Header encoding and modulation). Restricting to steps 1-5 means that the symbol is not duplicated to the second symbol as in DMG. </a:t>
            </a:r>
          </a:p>
          <a:p>
            <a:r>
              <a:rPr lang="en-US" sz="2000" dirty="0"/>
              <a:t>- GI is added after each SC block (same as for DMG SC mode)</a:t>
            </a:r>
          </a:p>
          <a:p>
            <a:r>
              <a:rPr lang="en-US" sz="2000" dirty="0"/>
              <a:t>Processing is illustrated in </a:t>
            </a:r>
            <a:r>
              <a:rPr lang="en-US" sz="2000" dirty="0" smtClean="0"/>
              <a:t>Slide 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74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11-15-1358-04-00ay-specification-framework-for-tgay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1733809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submission is about EDMG Header-A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present the details of the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will present some initial simulation results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830388"/>
            <a:ext cx="7932738" cy="464502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EDMG Header-A </a:t>
            </a:r>
            <a:r>
              <a:rPr lang="en-US" b="0" dirty="0" smtClean="0"/>
              <a:t>carries the information about EDMG </a:t>
            </a:r>
            <a:r>
              <a:rPr lang="en-US" b="0" dirty="0"/>
              <a:t>PPDU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proposes </a:t>
            </a:r>
            <a:r>
              <a:rPr lang="en-US" b="0" dirty="0" smtClean="0"/>
              <a:t>an </a:t>
            </a:r>
            <a:r>
              <a:rPr lang="en-US" b="0" dirty="0"/>
              <a:t>EDMG Header-A </a:t>
            </a:r>
            <a:r>
              <a:rPr lang="en-US" b="0" dirty="0" smtClean="0"/>
              <a:t>modulation and presents preliminary results</a:t>
            </a:r>
            <a:endParaRPr lang="en-US" b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100" dirty="0" smtClean="0">
                <a:solidFill>
                  <a:schemeClr val="tx1"/>
                </a:solidFill>
              </a:rPr>
              <a:t>Assaf Kasher, Qualcomm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300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11ay Frame Format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100" dirty="0" smtClean="0">
                <a:solidFill>
                  <a:schemeClr val="tx1"/>
                </a:solidFill>
              </a:rPr>
              <a:t>Assaf Kasher, Qualcomm</a:t>
            </a:r>
            <a:endParaRPr lang="en-GB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52400" y="1752600"/>
          <a:ext cx="8839200" cy="53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314"/>
                <a:gridCol w="597530"/>
                <a:gridCol w="878617"/>
                <a:gridCol w="1125139"/>
                <a:gridCol w="1066800"/>
                <a:gridCol w="914400"/>
                <a:gridCol w="1295400"/>
                <a:gridCol w="838200"/>
                <a:gridCol w="685800"/>
                <a:gridCol w="762000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L-STF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L-CEF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L-Header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EDMG-Header-A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EDMG-STF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EDMG-CEF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EDMG-Header-B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3283426"/>
          <a:ext cx="6781800" cy="2812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0900"/>
                <a:gridCol w="3390900"/>
              </a:tblGrid>
              <a:tr h="2556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L-STF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Non-EDMG Short Training field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L-CEF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Non-EDMG Channel Estimation field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L-Header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Non-EDMG Header field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EDMG-Header-A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EDMG Header A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EDMG-STF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EDMG Short Training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EDMG-CEF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EDMG Channel Estimation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EDMG-Header-B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EDMG Header B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Data field carries the PSDU(s)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Automatic Gain Control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55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Training sequences field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19200" y="2819399"/>
            <a:ext cx="46720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74638" algn="l"/>
                <a:tab pos="32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274638" algn="l"/>
                <a:tab pos="320675" algn="l"/>
              </a:tabLst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US" altLang="ja-JP" sz="1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able 1—Fields of the EDMG PPDU</a:t>
            </a:r>
            <a:endParaRPr kumimoji="0" lang="en-US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8282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/>
          </p:nvPr>
        </p:nvGraphicFramePr>
        <p:xfrm>
          <a:off x="152400" y="1219200"/>
          <a:ext cx="8686800" cy="5215030"/>
        </p:xfrm>
        <a:graphic>
          <a:graphicData uri="http://schemas.openxmlformats.org/drawingml/2006/table">
            <a:tbl>
              <a:tblPr/>
              <a:tblGrid>
                <a:gridCol w="1460056"/>
                <a:gridCol w="979942"/>
                <a:gridCol w="835832"/>
                <a:gridCol w="5410970"/>
              </a:tblGrid>
              <a:tr h="375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bits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bit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BW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to the indexing value corresponding to a specific bandwidth type (2.16, 4.32, 6.48. 8,64, 2.16+2.16GHz) and a specific primary channel allocation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EDMG-MCS-SS1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 EDMG MCS index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EDMG-MCS-SS3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EDMG-MCS-SS4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EDMG-MCS-SS5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EDMG-MCS-SS7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EDMG-MCS-SS8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Contains an EDMG MCS index  used for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5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GI/CP Length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Normal/Short/Long/Reserved  GI/CP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PSDU Length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Indicates the length of the EDMG PSDU in octets.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Beamformed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set to 1, indicates that per-carrier beamforming is used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TxEVM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Indicates how much the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EVM is better than the minimum required.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to 0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2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46999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EDMG Header-A Content (SU)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100" dirty="0" smtClean="0">
                <a:solidFill>
                  <a:schemeClr val="tx1"/>
                </a:solidFill>
              </a:rPr>
              <a:t>Assaf Kasher, Qualcomm</a:t>
            </a:r>
            <a:endParaRPr lang="en-GB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504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23875" y="2204864"/>
            <a:ext cx="7932738" cy="5027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EDMG Header-A is transmitted in </a:t>
            </a:r>
            <a:r>
              <a:rPr lang="en-US" b="0" dirty="0" smtClean="0"/>
              <a:t>CB1 </a:t>
            </a:r>
            <a:r>
              <a:rPr lang="en-US" b="0" dirty="0" smtClean="0"/>
              <a:t>mode, following L-Header and  duplicated over all bonded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It was suggested by </a:t>
            </a:r>
            <a:r>
              <a:rPr lang="en-US" b="0" dirty="0" smtClean="0"/>
              <a:t>to </a:t>
            </a:r>
            <a:r>
              <a:rPr lang="en-US" b="0" dirty="0" smtClean="0"/>
              <a:t>use same encoding and modulation as L-Header, but without the repetition.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Such a method, reuses the existing HW and supports 112bits in two FDE symbols.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Efficiency is improved if we limit to one symbol, but 48bits are not enough.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Using MCS1 doesn’t provide enough coding gain for the header compared to data.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EDMG Header-A Modulation options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100" dirty="0" smtClean="0">
                <a:solidFill>
                  <a:schemeClr val="tx1"/>
                </a:solidFill>
              </a:rPr>
              <a:t>Assaf Kasher, Qualcomm</a:t>
            </a:r>
            <a:endParaRPr lang="en-GB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17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2438400" cy="1752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Encoding and Modulation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200" dirty="0" smtClean="0">
                <a:solidFill>
                  <a:schemeClr val="tx1"/>
                </a:solidFill>
              </a:rPr>
              <a:t>Assaf Kasher, Qualcomm</a:t>
            </a:r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206" y="802615"/>
            <a:ext cx="6286867" cy="56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22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6019800"/>
            <a:ext cx="7932738" cy="455614"/>
          </a:xfrm>
          <a:ln/>
        </p:spPr>
        <p:txBody>
          <a:bodyPr/>
          <a:lstStyle/>
          <a:p>
            <a:pPr marL="0" indent="0"/>
            <a:r>
              <a:rPr lang="en-US" sz="2000" b="0" dirty="0" smtClean="0">
                <a:solidFill>
                  <a:schemeClr val="tx1"/>
                </a:solidFill>
              </a:rPr>
              <a:t>Floating point </a:t>
            </a:r>
            <a:r>
              <a:rPr lang="en-US" sz="2000" b="0" dirty="0" smtClean="0">
                <a:solidFill>
                  <a:schemeClr val="tx1"/>
                </a:solidFill>
              </a:rPr>
              <a:t>simulation, AWGN, no analog impairments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366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Performance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200" dirty="0" smtClean="0">
                <a:solidFill>
                  <a:schemeClr val="tx1"/>
                </a:solidFill>
              </a:rPr>
              <a:t>Assaf Kasher, Qualcomm</a:t>
            </a:r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17" y="1068033"/>
            <a:ext cx="6675741" cy="503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581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32738" cy="5027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presentation we presented the design of EDMG Header-A encoding and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Suggested designs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Supports 112 payload bits + 16 CRC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Full reuse of L-Header LDPC encoder and decoder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Full reuse of L-Header modulation and </a:t>
            </a:r>
            <a:r>
              <a:rPr lang="en-US" dirty="0" err="1" smtClean="0"/>
              <a:t>demapping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(except the duplication used for L-Header)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Performance results for EDMG Header-A show expected performance (3dB less than L-Header), with about 3dB margin relative to MCS1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altLang="zh-TW" sz="1200" dirty="0" smtClean="0">
                <a:solidFill>
                  <a:schemeClr val="tx1"/>
                </a:solidFill>
              </a:rPr>
              <a:t>Assaf Kasher, Qualcomm</a:t>
            </a:r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22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9A46B2CE-3792-44D6-9135-76DEFA724691}" vid="{1CBD6510-5147-4EC8-9D6F-EFA04EDD417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778</Words>
  <Application>Microsoft Office PowerPoint</Application>
  <PresentationFormat>On-screen Show (4:3)</PresentationFormat>
  <Paragraphs>209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Batang</vt:lpstr>
      <vt:lpstr>MS Gothic</vt:lpstr>
      <vt:lpstr>Arial</vt:lpstr>
      <vt:lpstr>Calibri</vt:lpstr>
      <vt:lpstr>Times New Roman</vt:lpstr>
      <vt:lpstr>Office Theme</vt:lpstr>
      <vt:lpstr>Microsoft Word 97 - 2003 Document</vt:lpstr>
      <vt:lpstr>EDMG Header Encoding and Modulation</vt:lpstr>
      <vt:lpstr>Abstract</vt:lpstr>
      <vt:lpstr>Introduction</vt:lpstr>
      <vt:lpstr>11ay Frame Format</vt:lpstr>
      <vt:lpstr>EDMG Header-A Content (SU)</vt:lpstr>
      <vt:lpstr>EDMG Header-A Modulation options</vt:lpstr>
      <vt:lpstr>Encoding and Modulation</vt:lpstr>
      <vt:lpstr>Performance</vt:lpstr>
      <vt:lpstr>Summary</vt:lpstr>
      <vt:lpstr>Strawpoll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11-16-1009-00-ay-Control Trailer Calrification</dc:title>
  <dc:creator>Assaf Kasher</dc:creator>
  <cp:lastModifiedBy>Kasher, Assaf</cp:lastModifiedBy>
  <cp:revision>10</cp:revision>
  <cp:lastPrinted>1601-01-01T00:00:00Z</cp:lastPrinted>
  <dcterms:created xsi:type="dcterms:W3CDTF">2014-04-14T10:59:07Z</dcterms:created>
  <dcterms:modified xsi:type="dcterms:W3CDTF">2016-07-26T19:22:42Z</dcterms:modified>
</cp:coreProperties>
</file>