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7" r:id="rId3"/>
    <p:sldId id="268" r:id="rId4"/>
    <p:sldId id="269" r:id="rId5"/>
    <p:sldId id="271" r:id="rId6"/>
    <p:sldId id="272" r:id="rId7"/>
    <p:sldId id="273" r:id="rId8"/>
    <p:sldId id="274" r:id="rId9"/>
    <p:sldId id="270" r:id="rId10"/>
    <p:sldId id="275" r:id="rId11"/>
    <p:sldId id="276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>
        <p:scale>
          <a:sx n="87" d="100"/>
          <a:sy n="87" d="100"/>
        </p:scale>
        <p:origin x="-534" y="24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802.11-16/1003r1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János Farkas,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802.11-16/1003r1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János Farkas,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802.11-16/1003r1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2016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János Farkas,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</a:t>
            </a:r>
            <a:r>
              <a:rPr lang="en-GB" dirty="0"/>
              <a:t>, Ericsson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802.11-16/1003r1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P802.1CM Time-Sensitive Networking for </a:t>
            </a:r>
            <a:r>
              <a:rPr lang="en-US" dirty="0" err="1"/>
              <a:t>Fronthaul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05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2016-07-26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3154542"/>
              </p:ext>
            </p:extLst>
          </p:nvPr>
        </p:nvGraphicFramePr>
        <p:xfrm>
          <a:off x="514350" y="2286000"/>
          <a:ext cx="7786688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cument" r:id="rId4" imgW="8245941" imgH="2793279" progId="Word.Document.8">
                  <p:embed/>
                </p:oleObj>
              </mc:Choice>
              <mc:Fallback>
                <p:oleObj name="Document" r:id="rId4" imgW="8245941" imgH="279327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286000"/>
                        <a:ext cx="7786688" cy="26289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P802.1CM – Current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229600" cy="4951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Collaboration with CPRI Cooperation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1</a:t>
            </a:r>
            <a:r>
              <a:rPr lang="en-US" sz="2000" baseline="30000" dirty="0"/>
              <a:t>st</a:t>
            </a:r>
            <a:r>
              <a:rPr lang="en-US" sz="2000" dirty="0"/>
              <a:t> Task Group ballot on D0.4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Gathers requirements for CPRI information flows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IQ data </a:t>
            </a:r>
            <a:r>
              <a:rPr lang="en-US" sz="1800" dirty="0">
                <a:solidFill>
                  <a:schemeClr val="bg2"/>
                </a:solidFill>
              </a:rPr>
              <a:t>(IQ: In-Phase and Quadrature modulation)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Control and Management (C&amp;M)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Synchronization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Collects bridge and synchronization functions to meet req.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Possible synchronization approaches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Bridged network characteristics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Bridge functions, e.g., frame preemption [802.3br and 802.1Qbu]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Early version of two profiles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Profile A: strict priority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Profile B: strict priority and frame preemption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C00000"/>
                </a:solidFill>
              </a:rPr>
              <a:t>Work in progress!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137197" y="6159289"/>
            <a:ext cx="40068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accent2"/>
                </a:solidFill>
              </a:rPr>
              <a:t>http://www.ieee802.org/1/pages/802.1cm.html</a:t>
            </a:r>
          </a:p>
        </p:txBody>
      </p:sp>
    </p:spTree>
    <p:extLst>
      <p:ext uri="{BB962C8B-B14F-4D97-AF65-F5344CB8AC3E}">
        <p14:creationId xmlns:p14="http://schemas.microsoft.com/office/powerpoint/2010/main" val="9523993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Fronthaul</a:t>
            </a:r>
            <a:r>
              <a:rPr lang="en-US" dirty="0"/>
              <a:t> interconnects functionally split components of a Radio Base Station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P802.1CM focus is the radio base station split specified by CPRI 7.0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Profile(s) for further splits are also in scope of P802.1CM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P802.1CM specifies packet transport for </a:t>
            </a:r>
            <a:r>
              <a:rPr lang="en-US" dirty="0" err="1"/>
              <a:t>Fronthaul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Collaboration with CPRI Cooperation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Collects </a:t>
            </a:r>
            <a:r>
              <a:rPr lang="en-US" dirty="0" err="1"/>
              <a:t>Fronthaul</a:t>
            </a:r>
            <a:r>
              <a:rPr lang="en-US" dirty="0"/>
              <a:t> requirements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Specifies architecture for packet transport of </a:t>
            </a:r>
            <a:r>
              <a:rPr lang="en-US" dirty="0" err="1"/>
              <a:t>Fronthaul</a:t>
            </a:r>
            <a:r>
              <a:rPr lang="en-US" dirty="0"/>
              <a:t>, i.e., Ethernet-based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9064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Fronthaul</a:t>
            </a:r>
            <a:endParaRPr lang="en-US" dirty="0"/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IEEE P802.1CM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Scope, goals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Collaboration with </a:t>
            </a:r>
            <a:br>
              <a:rPr lang="en-US" dirty="0"/>
            </a:br>
            <a:r>
              <a:rPr lang="en-US" dirty="0"/>
              <a:t>the Common Public Radio Interface (CPRI) Cooperation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Current status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Summary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444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5G Architecture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5" name="Oval 24"/>
          <p:cNvSpPr/>
          <p:nvPr/>
        </p:nvSpPr>
        <p:spPr bwMode="auto">
          <a:xfrm>
            <a:off x="3235568" y="2286000"/>
            <a:ext cx="2251919" cy="3516145"/>
          </a:xfrm>
          <a:prstGeom prst="ellipse">
            <a:avLst/>
          </a:prstGeom>
          <a:solidFill>
            <a:srgbClr val="00285E">
              <a:lumMod val="10000"/>
              <a:lumOff val="90000"/>
            </a:srgbClr>
          </a:solidFill>
          <a:ln w="12700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605550" y="4704421"/>
            <a:ext cx="151195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rgbClr val="00285E">
                    <a:lumMod val="75000"/>
                    <a:lumOff val="25000"/>
                  </a:srgbClr>
                </a:solidFill>
                <a:latin typeface="Arial" charset="0"/>
                <a:ea typeface="+mn-ea"/>
              </a:rPr>
              <a:t>Radio Base</a:t>
            </a:r>
            <a:br>
              <a:rPr lang="en-US" sz="2000" dirty="0">
                <a:solidFill>
                  <a:srgbClr val="00285E">
                    <a:lumMod val="75000"/>
                    <a:lumOff val="25000"/>
                  </a:srgbClr>
                </a:solidFill>
                <a:latin typeface="Arial" charset="0"/>
                <a:ea typeface="+mn-ea"/>
              </a:rPr>
            </a:br>
            <a:r>
              <a:rPr lang="en-US" sz="2000" dirty="0">
                <a:solidFill>
                  <a:srgbClr val="00285E">
                    <a:lumMod val="75000"/>
                    <a:lumOff val="25000"/>
                  </a:srgbClr>
                </a:solidFill>
                <a:latin typeface="Arial" charset="0"/>
                <a:ea typeface="+mn-ea"/>
              </a:rPr>
              <a:t>Station</a:t>
            </a:r>
            <a:br>
              <a:rPr lang="en-US" sz="2000" dirty="0">
                <a:solidFill>
                  <a:srgbClr val="00285E">
                    <a:lumMod val="75000"/>
                    <a:lumOff val="25000"/>
                  </a:srgbClr>
                </a:solidFill>
                <a:latin typeface="Arial" charset="0"/>
                <a:ea typeface="+mn-ea"/>
              </a:rPr>
            </a:br>
            <a:r>
              <a:rPr lang="en-US" sz="2000" dirty="0">
                <a:solidFill>
                  <a:srgbClr val="00285E">
                    <a:lumMod val="75000"/>
                    <a:lumOff val="25000"/>
                  </a:srgbClr>
                </a:solidFill>
                <a:latin typeface="Arial" charset="0"/>
                <a:ea typeface="+mn-ea"/>
              </a:rPr>
              <a:t>(RBS)</a:t>
            </a:r>
          </a:p>
        </p:txBody>
      </p:sp>
      <p:sp>
        <p:nvSpPr>
          <p:cNvPr id="27" name="Freeform 26"/>
          <p:cNvSpPr>
            <a:spLocks noChangeAspect="1" noEditPoints="1"/>
          </p:cNvSpPr>
          <p:nvPr/>
        </p:nvSpPr>
        <p:spPr bwMode="auto">
          <a:xfrm>
            <a:off x="3459957" y="2888094"/>
            <a:ext cx="1362075" cy="1676400"/>
          </a:xfrm>
          <a:custGeom>
            <a:avLst/>
            <a:gdLst>
              <a:gd name="T0" fmla="*/ 2147483647 w 363"/>
              <a:gd name="T1" fmla="*/ 2147483647 h 447"/>
              <a:gd name="T2" fmla="*/ 2147483647 w 363"/>
              <a:gd name="T3" fmla="*/ 2147483647 h 447"/>
              <a:gd name="T4" fmla="*/ 2147483647 w 363"/>
              <a:gd name="T5" fmla="*/ 2147483647 h 447"/>
              <a:gd name="T6" fmla="*/ 2147483647 w 363"/>
              <a:gd name="T7" fmla="*/ 2147483647 h 447"/>
              <a:gd name="T8" fmla="*/ 2147483647 w 363"/>
              <a:gd name="T9" fmla="*/ 2147483647 h 447"/>
              <a:gd name="T10" fmla="*/ 2147483647 w 363"/>
              <a:gd name="T11" fmla="*/ 2147483647 h 447"/>
              <a:gd name="T12" fmla="*/ 2147483647 w 363"/>
              <a:gd name="T13" fmla="*/ 2147483647 h 447"/>
              <a:gd name="T14" fmla="*/ 2147483647 w 363"/>
              <a:gd name="T15" fmla="*/ 2147483647 h 447"/>
              <a:gd name="T16" fmla="*/ 2147483647 w 363"/>
              <a:gd name="T17" fmla="*/ 2147483647 h 447"/>
              <a:gd name="T18" fmla="*/ 2147483647 w 363"/>
              <a:gd name="T19" fmla="*/ 2147483647 h 447"/>
              <a:gd name="T20" fmla="*/ 2147483647 w 363"/>
              <a:gd name="T21" fmla="*/ 2147483647 h 447"/>
              <a:gd name="T22" fmla="*/ 2147483647 w 363"/>
              <a:gd name="T23" fmla="*/ 2147483647 h 447"/>
              <a:gd name="T24" fmla="*/ 2147483647 w 363"/>
              <a:gd name="T25" fmla="*/ 2147483647 h 447"/>
              <a:gd name="T26" fmla="*/ 2147483647 w 363"/>
              <a:gd name="T27" fmla="*/ 2147483647 h 447"/>
              <a:gd name="T28" fmla="*/ 2147483647 w 363"/>
              <a:gd name="T29" fmla="*/ 2147483647 h 447"/>
              <a:gd name="T30" fmla="*/ 2147483647 w 363"/>
              <a:gd name="T31" fmla="*/ 2147483647 h 447"/>
              <a:gd name="T32" fmla="*/ 2147483647 w 363"/>
              <a:gd name="T33" fmla="*/ 2147483647 h 447"/>
              <a:gd name="T34" fmla="*/ 2147483647 w 363"/>
              <a:gd name="T35" fmla="*/ 2147483647 h 447"/>
              <a:gd name="T36" fmla="*/ 2147483647 w 363"/>
              <a:gd name="T37" fmla="*/ 2147483647 h 447"/>
              <a:gd name="T38" fmla="*/ 2147483647 w 363"/>
              <a:gd name="T39" fmla="*/ 2147483647 h 447"/>
              <a:gd name="T40" fmla="*/ 2147483647 w 363"/>
              <a:gd name="T41" fmla="*/ 2147483647 h 447"/>
              <a:gd name="T42" fmla="*/ 0 w 363"/>
              <a:gd name="T43" fmla="*/ 2147483647 h 447"/>
              <a:gd name="T44" fmla="*/ 0 w 363"/>
              <a:gd name="T45" fmla="*/ 2147483647 h 447"/>
              <a:gd name="T46" fmla="*/ 2147483647 w 363"/>
              <a:gd name="T47" fmla="*/ 2147483647 h 447"/>
              <a:gd name="T48" fmla="*/ 2147483647 w 363"/>
              <a:gd name="T49" fmla="*/ 2147483647 h 447"/>
              <a:gd name="T50" fmla="*/ 2147483647 w 363"/>
              <a:gd name="T51" fmla="*/ 2147483647 h 447"/>
              <a:gd name="T52" fmla="*/ 2147483647 w 363"/>
              <a:gd name="T53" fmla="*/ 2147483647 h 447"/>
              <a:gd name="T54" fmla="*/ 2147483647 w 363"/>
              <a:gd name="T55" fmla="*/ 2147483647 h 447"/>
              <a:gd name="T56" fmla="*/ 2147483647 w 363"/>
              <a:gd name="T57" fmla="*/ 2147483647 h 447"/>
              <a:gd name="T58" fmla="*/ 2147483647 w 363"/>
              <a:gd name="T59" fmla="*/ 2147483647 h 447"/>
              <a:gd name="T60" fmla="*/ 2147483647 w 363"/>
              <a:gd name="T61" fmla="*/ 2147483647 h 447"/>
              <a:gd name="T62" fmla="*/ 2147483647 w 363"/>
              <a:gd name="T63" fmla="*/ 2147483647 h 447"/>
              <a:gd name="T64" fmla="*/ 2147483647 w 363"/>
              <a:gd name="T65" fmla="*/ 2147483647 h 447"/>
              <a:gd name="T66" fmla="*/ 2147483647 w 363"/>
              <a:gd name="T67" fmla="*/ 2147483647 h 447"/>
              <a:gd name="T68" fmla="*/ 2147483647 w 363"/>
              <a:gd name="T69" fmla="*/ 2147483647 h 447"/>
              <a:gd name="T70" fmla="*/ 2147483647 w 363"/>
              <a:gd name="T71" fmla="*/ 2147483647 h 447"/>
              <a:gd name="T72" fmla="*/ 2147483647 w 363"/>
              <a:gd name="T73" fmla="*/ 2147483647 h 447"/>
              <a:gd name="T74" fmla="*/ 2147483647 w 363"/>
              <a:gd name="T75" fmla="*/ 2147483647 h 447"/>
              <a:gd name="T76" fmla="*/ 2147483647 w 363"/>
              <a:gd name="T77" fmla="*/ 2147483647 h 447"/>
              <a:gd name="T78" fmla="*/ 2147483647 w 363"/>
              <a:gd name="T79" fmla="*/ 2147483647 h 447"/>
              <a:gd name="T80" fmla="*/ 2147483647 w 363"/>
              <a:gd name="T81" fmla="*/ 2147483647 h 447"/>
              <a:gd name="T82" fmla="*/ 2147483647 w 363"/>
              <a:gd name="T83" fmla="*/ 2147483647 h 447"/>
              <a:gd name="T84" fmla="*/ 2147483647 w 363"/>
              <a:gd name="T85" fmla="*/ 2147483647 h 447"/>
              <a:gd name="T86" fmla="*/ 2147483647 w 363"/>
              <a:gd name="T87" fmla="*/ 2147483647 h 447"/>
              <a:gd name="T88" fmla="*/ 2147483647 w 363"/>
              <a:gd name="T89" fmla="*/ 2147483647 h 447"/>
              <a:gd name="T90" fmla="*/ 2147483647 w 363"/>
              <a:gd name="T91" fmla="*/ 2147483647 h 447"/>
              <a:gd name="T92" fmla="*/ 2147483647 w 363"/>
              <a:gd name="T93" fmla="*/ 2147483647 h 447"/>
              <a:gd name="T94" fmla="*/ 2147483647 w 363"/>
              <a:gd name="T95" fmla="*/ 2147483647 h 447"/>
              <a:gd name="T96" fmla="*/ 2147483647 w 363"/>
              <a:gd name="T97" fmla="*/ 2147483647 h 447"/>
              <a:gd name="T98" fmla="*/ 2147483647 w 363"/>
              <a:gd name="T99" fmla="*/ 2147483647 h 447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63" h="447">
                <a:moveTo>
                  <a:pt x="85" y="38"/>
                </a:moveTo>
                <a:cubicBezTo>
                  <a:pt x="85" y="38"/>
                  <a:pt x="85" y="38"/>
                  <a:pt x="85" y="38"/>
                </a:cubicBezTo>
                <a:cubicBezTo>
                  <a:pt x="85" y="36"/>
                  <a:pt x="84" y="34"/>
                  <a:pt x="83" y="32"/>
                </a:cubicBezTo>
                <a:cubicBezTo>
                  <a:pt x="80" y="29"/>
                  <a:pt x="75" y="29"/>
                  <a:pt x="72" y="32"/>
                </a:cubicBezTo>
                <a:cubicBezTo>
                  <a:pt x="51" y="53"/>
                  <a:pt x="41" y="79"/>
                  <a:pt x="41" y="106"/>
                </a:cubicBezTo>
                <a:cubicBezTo>
                  <a:pt x="41" y="106"/>
                  <a:pt x="41" y="106"/>
                  <a:pt x="41" y="106"/>
                </a:cubicBezTo>
                <a:cubicBezTo>
                  <a:pt x="41" y="132"/>
                  <a:pt x="51" y="159"/>
                  <a:pt x="72" y="179"/>
                </a:cubicBezTo>
                <a:cubicBezTo>
                  <a:pt x="75" y="182"/>
                  <a:pt x="80" y="182"/>
                  <a:pt x="83" y="179"/>
                </a:cubicBezTo>
                <a:cubicBezTo>
                  <a:pt x="84" y="178"/>
                  <a:pt x="85" y="176"/>
                  <a:pt x="85" y="174"/>
                </a:cubicBezTo>
                <a:cubicBezTo>
                  <a:pt x="85" y="174"/>
                  <a:pt x="85" y="174"/>
                  <a:pt x="85" y="174"/>
                </a:cubicBezTo>
                <a:cubicBezTo>
                  <a:pt x="85" y="172"/>
                  <a:pt x="84" y="169"/>
                  <a:pt x="83" y="168"/>
                </a:cubicBezTo>
                <a:cubicBezTo>
                  <a:pt x="66" y="151"/>
                  <a:pt x="57" y="128"/>
                  <a:pt x="57" y="106"/>
                </a:cubicBezTo>
                <a:cubicBezTo>
                  <a:pt x="57" y="83"/>
                  <a:pt x="66" y="61"/>
                  <a:pt x="83" y="44"/>
                </a:cubicBezTo>
                <a:cubicBezTo>
                  <a:pt x="84" y="42"/>
                  <a:pt x="85" y="40"/>
                  <a:pt x="85" y="38"/>
                </a:cubicBezTo>
                <a:close/>
                <a:moveTo>
                  <a:pt x="48" y="191"/>
                </a:moveTo>
                <a:cubicBezTo>
                  <a:pt x="48" y="191"/>
                  <a:pt x="47" y="191"/>
                  <a:pt x="47" y="190"/>
                </a:cubicBezTo>
                <a:cubicBezTo>
                  <a:pt x="45" y="188"/>
                  <a:pt x="44" y="186"/>
                  <a:pt x="42" y="184"/>
                </a:cubicBezTo>
                <a:cubicBezTo>
                  <a:pt x="42" y="184"/>
                  <a:pt x="42" y="184"/>
                  <a:pt x="42" y="184"/>
                </a:cubicBezTo>
                <a:cubicBezTo>
                  <a:pt x="41" y="182"/>
                  <a:pt x="40" y="181"/>
                  <a:pt x="39" y="180"/>
                </a:cubicBezTo>
                <a:cubicBezTo>
                  <a:pt x="33" y="171"/>
                  <a:pt x="28" y="162"/>
                  <a:pt x="24" y="152"/>
                </a:cubicBezTo>
                <a:cubicBezTo>
                  <a:pt x="24" y="151"/>
                  <a:pt x="23" y="149"/>
                  <a:pt x="23" y="148"/>
                </a:cubicBezTo>
                <a:cubicBezTo>
                  <a:pt x="22" y="147"/>
                  <a:pt x="22" y="147"/>
                  <a:pt x="22" y="146"/>
                </a:cubicBezTo>
                <a:cubicBezTo>
                  <a:pt x="22" y="145"/>
                  <a:pt x="21" y="143"/>
                  <a:pt x="21" y="142"/>
                </a:cubicBezTo>
                <a:cubicBezTo>
                  <a:pt x="21" y="141"/>
                  <a:pt x="20" y="141"/>
                  <a:pt x="20" y="140"/>
                </a:cubicBezTo>
                <a:cubicBezTo>
                  <a:pt x="20" y="139"/>
                  <a:pt x="20" y="137"/>
                  <a:pt x="19" y="136"/>
                </a:cubicBezTo>
                <a:cubicBezTo>
                  <a:pt x="19" y="135"/>
                  <a:pt x="19" y="135"/>
                  <a:pt x="19" y="134"/>
                </a:cubicBezTo>
                <a:cubicBezTo>
                  <a:pt x="18" y="133"/>
                  <a:pt x="18" y="131"/>
                  <a:pt x="18" y="130"/>
                </a:cubicBezTo>
                <a:cubicBezTo>
                  <a:pt x="18" y="129"/>
                  <a:pt x="18" y="128"/>
                  <a:pt x="17" y="127"/>
                </a:cubicBezTo>
                <a:cubicBezTo>
                  <a:pt x="17" y="126"/>
                  <a:pt x="17" y="125"/>
                  <a:pt x="17" y="124"/>
                </a:cubicBezTo>
                <a:cubicBezTo>
                  <a:pt x="17" y="123"/>
                  <a:pt x="17" y="122"/>
                  <a:pt x="17" y="121"/>
                </a:cubicBezTo>
                <a:cubicBezTo>
                  <a:pt x="16" y="120"/>
                  <a:pt x="16" y="119"/>
                  <a:pt x="16" y="118"/>
                </a:cubicBezTo>
                <a:cubicBezTo>
                  <a:pt x="16" y="117"/>
                  <a:pt x="16" y="116"/>
                  <a:pt x="16" y="114"/>
                </a:cubicBezTo>
                <a:cubicBezTo>
                  <a:pt x="16" y="113"/>
                  <a:pt x="16" y="113"/>
                  <a:pt x="16" y="112"/>
                </a:cubicBezTo>
                <a:cubicBezTo>
                  <a:pt x="16" y="110"/>
                  <a:pt x="16" y="108"/>
                  <a:pt x="16" y="106"/>
                </a:cubicBezTo>
                <a:cubicBezTo>
                  <a:pt x="16" y="106"/>
                  <a:pt x="16" y="106"/>
                  <a:pt x="16" y="106"/>
                </a:cubicBezTo>
                <a:cubicBezTo>
                  <a:pt x="16" y="106"/>
                  <a:pt x="16" y="106"/>
                  <a:pt x="16" y="106"/>
                </a:cubicBezTo>
                <a:cubicBezTo>
                  <a:pt x="16" y="104"/>
                  <a:pt x="16" y="102"/>
                  <a:pt x="16" y="100"/>
                </a:cubicBezTo>
                <a:cubicBezTo>
                  <a:pt x="16" y="99"/>
                  <a:pt x="16" y="98"/>
                  <a:pt x="16" y="97"/>
                </a:cubicBezTo>
                <a:cubicBezTo>
                  <a:pt x="16" y="96"/>
                  <a:pt x="16" y="95"/>
                  <a:pt x="16" y="93"/>
                </a:cubicBezTo>
                <a:cubicBezTo>
                  <a:pt x="16" y="92"/>
                  <a:pt x="16" y="92"/>
                  <a:pt x="17" y="91"/>
                </a:cubicBezTo>
                <a:cubicBezTo>
                  <a:pt x="17" y="90"/>
                  <a:pt x="17" y="88"/>
                  <a:pt x="17" y="87"/>
                </a:cubicBezTo>
                <a:cubicBezTo>
                  <a:pt x="17" y="86"/>
                  <a:pt x="17" y="85"/>
                  <a:pt x="17" y="84"/>
                </a:cubicBezTo>
                <a:cubicBezTo>
                  <a:pt x="18" y="83"/>
                  <a:pt x="18" y="82"/>
                  <a:pt x="18" y="81"/>
                </a:cubicBezTo>
                <a:cubicBezTo>
                  <a:pt x="18" y="80"/>
                  <a:pt x="18" y="79"/>
                  <a:pt x="19" y="78"/>
                </a:cubicBezTo>
                <a:cubicBezTo>
                  <a:pt x="19" y="77"/>
                  <a:pt x="19" y="76"/>
                  <a:pt x="19" y="75"/>
                </a:cubicBezTo>
                <a:cubicBezTo>
                  <a:pt x="20" y="74"/>
                  <a:pt x="20" y="73"/>
                  <a:pt x="20" y="71"/>
                </a:cubicBezTo>
                <a:cubicBezTo>
                  <a:pt x="20" y="71"/>
                  <a:pt x="21" y="70"/>
                  <a:pt x="21" y="70"/>
                </a:cubicBezTo>
                <a:cubicBezTo>
                  <a:pt x="21" y="68"/>
                  <a:pt x="22" y="67"/>
                  <a:pt x="22" y="65"/>
                </a:cubicBezTo>
                <a:cubicBezTo>
                  <a:pt x="22" y="65"/>
                  <a:pt x="22" y="65"/>
                  <a:pt x="23" y="64"/>
                </a:cubicBezTo>
                <a:cubicBezTo>
                  <a:pt x="23" y="63"/>
                  <a:pt x="24" y="61"/>
                  <a:pt x="24" y="60"/>
                </a:cubicBezTo>
                <a:cubicBezTo>
                  <a:pt x="28" y="50"/>
                  <a:pt x="33" y="40"/>
                  <a:pt x="39" y="32"/>
                </a:cubicBezTo>
                <a:cubicBezTo>
                  <a:pt x="40" y="30"/>
                  <a:pt x="41" y="29"/>
                  <a:pt x="42" y="28"/>
                </a:cubicBezTo>
                <a:cubicBezTo>
                  <a:pt x="42" y="28"/>
                  <a:pt x="42" y="27"/>
                  <a:pt x="42" y="27"/>
                </a:cubicBezTo>
                <a:cubicBezTo>
                  <a:pt x="44" y="25"/>
                  <a:pt x="45" y="23"/>
                  <a:pt x="47" y="21"/>
                </a:cubicBezTo>
                <a:cubicBezTo>
                  <a:pt x="47" y="21"/>
                  <a:pt x="48" y="21"/>
                  <a:pt x="48" y="20"/>
                </a:cubicBezTo>
                <a:cubicBezTo>
                  <a:pt x="50" y="18"/>
                  <a:pt x="52" y="16"/>
                  <a:pt x="54" y="14"/>
                </a:cubicBezTo>
                <a:cubicBezTo>
                  <a:pt x="55" y="13"/>
                  <a:pt x="56" y="11"/>
                  <a:pt x="56" y="9"/>
                </a:cubicBezTo>
                <a:cubicBezTo>
                  <a:pt x="56" y="8"/>
                  <a:pt x="56" y="7"/>
                  <a:pt x="56" y="6"/>
                </a:cubicBezTo>
                <a:cubicBezTo>
                  <a:pt x="55" y="6"/>
                  <a:pt x="55" y="6"/>
                  <a:pt x="55" y="6"/>
                </a:cubicBezTo>
                <a:cubicBezTo>
                  <a:pt x="55" y="6"/>
                  <a:pt x="55" y="6"/>
                  <a:pt x="55" y="6"/>
                </a:cubicBezTo>
                <a:cubicBezTo>
                  <a:pt x="55" y="5"/>
                  <a:pt x="54" y="4"/>
                  <a:pt x="54" y="3"/>
                </a:cubicBezTo>
                <a:cubicBezTo>
                  <a:pt x="52" y="2"/>
                  <a:pt x="51" y="1"/>
                  <a:pt x="49" y="1"/>
                </a:cubicBezTo>
                <a:cubicBezTo>
                  <a:pt x="47" y="0"/>
                  <a:pt x="44" y="1"/>
                  <a:pt x="42" y="3"/>
                </a:cubicBezTo>
                <a:cubicBezTo>
                  <a:pt x="40" y="5"/>
                  <a:pt x="38" y="7"/>
                  <a:pt x="36" y="10"/>
                </a:cubicBezTo>
                <a:cubicBezTo>
                  <a:pt x="36" y="10"/>
                  <a:pt x="35" y="11"/>
                  <a:pt x="35" y="11"/>
                </a:cubicBezTo>
                <a:cubicBezTo>
                  <a:pt x="33" y="13"/>
                  <a:pt x="31" y="15"/>
                  <a:pt x="30" y="17"/>
                </a:cubicBezTo>
                <a:cubicBezTo>
                  <a:pt x="29" y="18"/>
                  <a:pt x="29" y="18"/>
                  <a:pt x="29" y="18"/>
                </a:cubicBezTo>
                <a:cubicBezTo>
                  <a:pt x="29" y="18"/>
                  <a:pt x="29" y="18"/>
                  <a:pt x="29" y="18"/>
                </a:cubicBezTo>
                <a:cubicBezTo>
                  <a:pt x="28" y="20"/>
                  <a:pt x="27" y="21"/>
                  <a:pt x="26" y="23"/>
                </a:cubicBezTo>
                <a:cubicBezTo>
                  <a:pt x="25" y="23"/>
                  <a:pt x="25" y="23"/>
                  <a:pt x="25" y="23"/>
                </a:cubicBezTo>
                <a:cubicBezTo>
                  <a:pt x="25" y="23"/>
                  <a:pt x="25" y="23"/>
                  <a:pt x="25" y="23"/>
                </a:cubicBezTo>
                <a:cubicBezTo>
                  <a:pt x="19" y="33"/>
                  <a:pt x="14" y="43"/>
                  <a:pt x="9" y="53"/>
                </a:cubicBezTo>
                <a:cubicBezTo>
                  <a:pt x="9" y="53"/>
                  <a:pt x="9" y="53"/>
                  <a:pt x="9" y="53"/>
                </a:cubicBezTo>
                <a:cubicBezTo>
                  <a:pt x="9" y="53"/>
                  <a:pt x="9" y="53"/>
                  <a:pt x="9" y="53"/>
                </a:cubicBezTo>
                <a:cubicBezTo>
                  <a:pt x="9" y="55"/>
                  <a:pt x="8" y="57"/>
                  <a:pt x="7" y="59"/>
                </a:cubicBezTo>
                <a:cubicBezTo>
                  <a:pt x="7" y="59"/>
                  <a:pt x="7" y="60"/>
                  <a:pt x="7" y="60"/>
                </a:cubicBezTo>
                <a:cubicBezTo>
                  <a:pt x="6" y="62"/>
                  <a:pt x="6" y="64"/>
                  <a:pt x="5" y="65"/>
                </a:cubicBezTo>
                <a:cubicBezTo>
                  <a:pt x="5" y="66"/>
                  <a:pt x="5" y="66"/>
                  <a:pt x="5" y="67"/>
                </a:cubicBezTo>
                <a:cubicBezTo>
                  <a:pt x="4" y="69"/>
                  <a:pt x="4" y="70"/>
                  <a:pt x="4" y="72"/>
                </a:cubicBezTo>
                <a:cubicBezTo>
                  <a:pt x="3" y="73"/>
                  <a:pt x="3" y="73"/>
                  <a:pt x="3" y="74"/>
                </a:cubicBezTo>
                <a:cubicBezTo>
                  <a:pt x="3" y="75"/>
                  <a:pt x="3" y="77"/>
                  <a:pt x="2" y="78"/>
                </a:cubicBezTo>
                <a:cubicBezTo>
                  <a:pt x="2" y="79"/>
                  <a:pt x="2" y="80"/>
                  <a:pt x="2" y="81"/>
                </a:cubicBezTo>
                <a:cubicBezTo>
                  <a:pt x="2" y="82"/>
                  <a:pt x="1" y="84"/>
                  <a:pt x="1" y="85"/>
                </a:cubicBezTo>
                <a:cubicBezTo>
                  <a:pt x="1" y="86"/>
                  <a:pt x="1" y="87"/>
                  <a:pt x="1" y="89"/>
                </a:cubicBezTo>
                <a:cubicBezTo>
                  <a:pt x="1" y="90"/>
                  <a:pt x="0" y="91"/>
                  <a:pt x="0" y="92"/>
                </a:cubicBezTo>
                <a:cubicBezTo>
                  <a:pt x="0" y="93"/>
                  <a:pt x="0" y="95"/>
                  <a:pt x="0" y="96"/>
                </a:cubicBezTo>
                <a:cubicBezTo>
                  <a:pt x="0" y="97"/>
                  <a:pt x="0" y="98"/>
                  <a:pt x="0" y="99"/>
                </a:cubicBezTo>
                <a:cubicBezTo>
                  <a:pt x="0" y="101"/>
                  <a:pt x="0" y="103"/>
                  <a:pt x="0" y="106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108"/>
                  <a:pt x="0" y="111"/>
                  <a:pt x="0" y="113"/>
                </a:cubicBezTo>
                <a:cubicBezTo>
                  <a:pt x="0" y="114"/>
                  <a:pt x="0" y="115"/>
                  <a:pt x="0" y="115"/>
                </a:cubicBezTo>
                <a:cubicBezTo>
                  <a:pt x="0" y="117"/>
                  <a:pt x="0" y="118"/>
                  <a:pt x="0" y="120"/>
                </a:cubicBezTo>
                <a:cubicBezTo>
                  <a:pt x="0" y="121"/>
                  <a:pt x="1" y="122"/>
                  <a:pt x="1" y="123"/>
                </a:cubicBezTo>
                <a:cubicBezTo>
                  <a:pt x="1" y="124"/>
                  <a:pt x="1" y="125"/>
                  <a:pt x="1" y="127"/>
                </a:cubicBezTo>
                <a:cubicBezTo>
                  <a:pt x="1" y="128"/>
                  <a:pt x="2" y="129"/>
                  <a:pt x="2" y="130"/>
                </a:cubicBezTo>
                <a:cubicBezTo>
                  <a:pt x="2" y="131"/>
                  <a:pt x="2" y="132"/>
                  <a:pt x="2" y="133"/>
                </a:cubicBezTo>
                <a:cubicBezTo>
                  <a:pt x="3" y="135"/>
                  <a:pt x="3" y="136"/>
                  <a:pt x="3" y="138"/>
                </a:cubicBezTo>
                <a:cubicBezTo>
                  <a:pt x="3" y="138"/>
                  <a:pt x="3" y="139"/>
                  <a:pt x="4" y="140"/>
                </a:cubicBezTo>
                <a:cubicBezTo>
                  <a:pt x="4" y="141"/>
                  <a:pt x="4" y="143"/>
                  <a:pt x="5" y="145"/>
                </a:cubicBezTo>
                <a:cubicBezTo>
                  <a:pt x="5" y="145"/>
                  <a:pt x="5" y="146"/>
                  <a:pt x="5" y="146"/>
                </a:cubicBezTo>
                <a:cubicBezTo>
                  <a:pt x="6" y="148"/>
                  <a:pt x="6" y="150"/>
                  <a:pt x="7" y="152"/>
                </a:cubicBezTo>
                <a:cubicBezTo>
                  <a:pt x="7" y="152"/>
                  <a:pt x="7" y="152"/>
                  <a:pt x="7" y="152"/>
                </a:cubicBezTo>
                <a:cubicBezTo>
                  <a:pt x="8" y="154"/>
                  <a:pt x="9" y="156"/>
                  <a:pt x="9" y="158"/>
                </a:cubicBezTo>
                <a:cubicBezTo>
                  <a:pt x="9" y="158"/>
                  <a:pt x="9" y="158"/>
                  <a:pt x="9" y="158"/>
                </a:cubicBezTo>
                <a:cubicBezTo>
                  <a:pt x="9" y="158"/>
                  <a:pt x="9" y="158"/>
                  <a:pt x="9" y="158"/>
                </a:cubicBezTo>
                <a:cubicBezTo>
                  <a:pt x="14" y="169"/>
                  <a:pt x="19" y="179"/>
                  <a:pt x="25" y="188"/>
                </a:cubicBezTo>
                <a:cubicBezTo>
                  <a:pt x="25" y="188"/>
                  <a:pt x="25" y="188"/>
                  <a:pt x="25" y="188"/>
                </a:cubicBezTo>
                <a:cubicBezTo>
                  <a:pt x="25" y="188"/>
                  <a:pt x="25" y="189"/>
                  <a:pt x="26" y="189"/>
                </a:cubicBezTo>
                <a:cubicBezTo>
                  <a:pt x="27" y="190"/>
                  <a:pt x="28" y="192"/>
                  <a:pt x="29" y="193"/>
                </a:cubicBezTo>
                <a:cubicBezTo>
                  <a:pt x="29" y="193"/>
                  <a:pt x="29" y="194"/>
                  <a:pt x="29" y="194"/>
                </a:cubicBezTo>
                <a:cubicBezTo>
                  <a:pt x="29" y="194"/>
                  <a:pt x="29" y="194"/>
                  <a:pt x="30" y="194"/>
                </a:cubicBezTo>
                <a:cubicBezTo>
                  <a:pt x="31" y="196"/>
                  <a:pt x="33" y="198"/>
                  <a:pt x="35" y="201"/>
                </a:cubicBezTo>
                <a:cubicBezTo>
                  <a:pt x="35" y="201"/>
                  <a:pt x="36" y="201"/>
                  <a:pt x="36" y="202"/>
                </a:cubicBezTo>
                <a:cubicBezTo>
                  <a:pt x="38" y="204"/>
                  <a:pt x="40" y="206"/>
                  <a:pt x="42" y="209"/>
                </a:cubicBezTo>
                <a:cubicBezTo>
                  <a:pt x="44" y="211"/>
                  <a:pt x="47" y="211"/>
                  <a:pt x="49" y="211"/>
                </a:cubicBezTo>
                <a:cubicBezTo>
                  <a:pt x="51" y="211"/>
                  <a:pt x="52" y="210"/>
                  <a:pt x="54" y="209"/>
                </a:cubicBezTo>
                <a:cubicBezTo>
                  <a:pt x="54" y="208"/>
                  <a:pt x="55" y="207"/>
                  <a:pt x="55" y="206"/>
                </a:cubicBezTo>
                <a:cubicBezTo>
                  <a:pt x="55" y="206"/>
                  <a:pt x="55" y="206"/>
                  <a:pt x="55" y="206"/>
                </a:cubicBezTo>
                <a:cubicBezTo>
                  <a:pt x="55" y="206"/>
                  <a:pt x="55" y="206"/>
                  <a:pt x="56" y="205"/>
                </a:cubicBezTo>
                <a:cubicBezTo>
                  <a:pt x="56" y="205"/>
                  <a:pt x="56" y="204"/>
                  <a:pt x="56" y="203"/>
                </a:cubicBezTo>
                <a:cubicBezTo>
                  <a:pt x="56" y="201"/>
                  <a:pt x="55" y="199"/>
                  <a:pt x="54" y="197"/>
                </a:cubicBezTo>
                <a:cubicBezTo>
                  <a:pt x="52" y="195"/>
                  <a:pt x="50" y="193"/>
                  <a:pt x="48" y="191"/>
                </a:cubicBezTo>
                <a:close/>
                <a:moveTo>
                  <a:pt x="207" y="60"/>
                </a:moveTo>
                <a:cubicBezTo>
                  <a:pt x="158" y="60"/>
                  <a:pt x="158" y="60"/>
                  <a:pt x="158" y="60"/>
                </a:cubicBezTo>
                <a:cubicBezTo>
                  <a:pt x="147" y="60"/>
                  <a:pt x="138" y="69"/>
                  <a:pt x="138" y="80"/>
                </a:cubicBezTo>
                <a:cubicBezTo>
                  <a:pt x="138" y="439"/>
                  <a:pt x="138" y="439"/>
                  <a:pt x="138" y="439"/>
                </a:cubicBezTo>
                <a:cubicBezTo>
                  <a:pt x="138" y="443"/>
                  <a:pt x="142" y="447"/>
                  <a:pt x="146" y="447"/>
                </a:cubicBezTo>
                <a:cubicBezTo>
                  <a:pt x="151" y="447"/>
                  <a:pt x="154" y="443"/>
                  <a:pt x="154" y="439"/>
                </a:cubicBezTo>
                <a:cubicBezTo>
                  <a:pt x="154" y="420"/>
                  <a:pt x="154" y="420"/>
                  <a:pt x="154" y="420"/>
                </a:cubicBezTo>
                <a:cubicBezTo>
                  <a:pt x="211" y="363"/>
                  <a:pt x="211" y="363"/>
                  <a:pt x="211" y="363"/>
                </a:cubicBezTo>
                <a:cubicBezTo>
                  <a:pt x="211" y="439"/>
                  <a:pt x="211" y="439"/>
                  <a:pt x="211" y="439"/>
                </a:cubicBezTo>
                <a:cubicBezTo>
                  <a:pt x="211" y="443"/>
                  <a:pt x="215" y="447"/>
                  <a:pt x="219" y="447"/>
                </a:cubicBezTo>
                <a:cubicBezTo>
                  <a:pt x="223" y="447"/>
                  <a:pt x="227" y="443"/>
                  <a:pt x="227" y="439"/>
                </a:cubicBezTo>
                <a:cubicBezTo>
                  <a:pt x="227" y="80"/>
                  <a:pt x="227" y="80"/>
                  <a:pt x="227" y="80"/>
                </a:cubicBezTo>
                <a:cubicBezTo>
                  <a:pt x="227" y="69"/>
                  <a:pt x="218" y="60"/>
                  <a:pt x="207" y="60"/>
                </a:cubicBezTo>
                <a:close/>
                <a:moveTo>
                  <a:pt x="154" y="80"/>
                </a:moveTo>
                <a:cubicBezTo>
                  <a:pt x="154" y="78"/>
                  <a:pt x="156" y="76"/>
                  <a:pt x="158" y="76"/>
                </a:cubicBezTo>
                <a:cubicBezTo>
                  <a:pt x="198" y="76"/>
                  <a:pt x="198" y="76"/>
                  <a:pt x="198" y="76"/>
                </a:cubicBezTo>
                <a:cubicBezTo>
                  <a:pt x="154" y="120"/>
                  <a:pt x="154" y="120"/>
                  <a:pt x="154" y="120"/>
                </a:cubicBezTo>
                <a:lnTo>
                  <a:pt x="154" y="80"/>
                </a:lnTo>
                <a:close/>
                <a:moveTo>
                  <a:pt x="154" y="155"/>
                </a:moveTo>
                <a:cubicBezTo>
                  <a:pt x="207" y="207"/>
                  <a:pt x="207" y="207"/>
                  <a:pt x="207" y="207"/>
                </a:cubicBezTo>
                <a:cubicBezTo>
                  <a:pt x="154" y="260"/>
                  <a:pt x="154" y="260"/>
                  <a:pt x="154" y="260"/>
                </a:cubicBezTo>
                <a:lnTo>
                  <a:pt x="154" y="155"/>
                </a:lnTo>
                <a:close/>
                <a:moveTo>
                  <a:pt x="154" y="397"/>
                </a:moveTo>
                <a:cubicBezTo>
                  <a:pt x="154" y="294"/>
                  <a:pt x="154" y="294"/>
                  <a:pt x="154" y="294"/>
                </a:cubicBezTo>
                <a:cubicBezTo>
                  <a:pt x="206" y="346"/>
                  <a:pt x="206" y="346"/>
                  <a:pt x="206" y="346"/>
                </a:cubicBezTo>
                <a:lnTo>
                  <a:pt x="154" y="397"/>
                </a:lnTo>
                <a:close/>
                <a:moveTo>
                  <a:pt x="211" y="328"/>
                </a:moveTo>
                <a:cubicBezTo>
                  <a:pt x="160" y="277"/>
                  <a:pt x="160" y="277"/>
                  <a:pt x="160" y="277"/>
                </a:cubicBezTo>
                <a:cubicBezTo>
                  <a:pt x="211" y="226"/>
                  <a:pt x="211" y="226"/>
                  <a:pt x="211" y="226"/>
                </a:cubicBezTo>
                <a:lnTo>
                  <a:pt x="211" y="328"/>
                </a:lnTo>
                <a:close/>
                <a:moveTo>
                  <a:pt x="211" y="189"/>
                </a:moveTo>
                <a:cubicBezTo>
                  <a:pt x="159" y="137"/>
                  <a:pt x="159" y="137"/>
                  <a:pt x="159" y="137"/>
                </a:cubicBezTo>
                <a:cubicBezTo>
                  <a:pt x="211" y="86"/>
                  <a:pt x="211" y="86"/>
                  <a:pt x="211" y="86"/>
                </a:cubicBezTo>
                <a:lnTo>
                  <a:pt x="211" y="189"/>
                </a:lnTo>
                <a:close/>
                <a:moveTo>
                  <a:pt x="107" y="58"/>
                </a:moveTo>
                <a:cubicBezTo>
                  <a:pt x="103" y="58"/>
                  <a:pt x="99" y="62"/>
                  <a:pt x="99" y="66"/>
                </a:cubicBezTo>
                <a:cubicBezTo>
                  <a:pt x="99" y="144"/>
                  <a:pt x="99" y="144"/>
                  <a:pt x="99" y="144"/>
                </a:cubicBezTo>
                <a:cubicBezTo>
                  <a:pt x="99" y="148"/>
                  <a:pt x="103" y="152"/>
                  <a:pt x="107" y="152"/>
                </a:cubicBezTo>
                <a:cubicBezTo>
                  <a:pt x="111" y="152"/>
                  <a:pt x="115" y="148"/>
                  <a:pt x="115" y="144"/>
                </a:cubicBezTo>
                <a:cubicBezTo>
                  <a:pt x="115" y="66"/>
                  <a:pt x="115" y="66"/>
                  <a:pt x="115" y="66"/>
                </a:cubicBezTo>
                <a:cubicBezTo>
                  <a:pt x="115" y="62"/>
                  <a:pt x="111" y="58"/>
                  <a:pt x="107" y="58"/>
                </a:cubicBezTo>
                <a:close/>
                <a:moveTo>
                  <a:pt x="320" y="28"/>
                </a:moveTo>
                <a:cubicBezTo>
                  <a:pt x="322" y="29"/>
                  <a:pt x="323" y="31"/>
                  <a:pt x="324" y="33"/>
                </a:cubicBezTo>
                <a:cubicBezTo>
                  <a:pt x="327" y="36"/>
                  <a:pt x="332" y="37"/>
                  <a:pt x="335" y="35"/>
                </a:cubicBezTo>
                <a:cubicBezTo>
                  <a:pt x="339" y="32"/>
                  <a:pt x="340" y="27"/>
                  <a:pt x="337" y="23"/>
                </a:cubicBezTo>
                <a:cubicBezTo>
                  <a:pt x="336" y="22"/>
                  <a:pt x="335" y="20"/>
                  <a:pt x="333" y="18"/>
                </a:cubicBezTo>
                <a:cubicBezTo>
                  <a:pt x="329" y="13"/>
                  <a:pt x="325" y="8"/>
                  <a:pt x="320" y="3"/>
                </a:cubicBezTo>
                <a:cubicBezTo>
                  <a:pt x="317" y="0"/>
                  <a:pt x="312" y="0"/>
                  <a:pt x="309" y="3"/>
                </a:cubicBezTo>
                <a:cubicBezTo>
                  <a:pt x="307" y="4"/>
                  <a:pt x="306" y="7"/>
                  <a:pt x="306" y="9"/>
                </a:cubicBezTo>
                <a:cubicBezTo>
                  <a:pt x="306" y="11"/>
                  <a:pt x="307" y="13"/>
                  <a:pt x="309" y="14"/>
                </a:cubicBezTo>
                <a:cubicBezTo>
                  <a:pt x="313" y="18"/>
                  <a:pt x="317" y="23"/>
                  <a:pt x="320" y="28"/>
                </a:cubicBezTo>
                <a:close/>
                <a:moveTo>
                  <a:pt x="257" y="59"/>
                </a:moveTo>
                <a:cubicBezTo>
                  <a:pt x="252" y="59"/>
                  <a:pt x="249" y="63"/>
                  <a:pt x="249" y="67"/>
                </a:cubicBezTo>
                <a:cubicBezTo>
                  <a:pt x="249" y="145"/>
                  <a:pt x="249" y="145"/>
                  <a:pt x="249" y="145"/>
                </a:cubicBezTo>
                <a:cubicBezTo>
                  <a:pt x="249" y="149"/>
                  <a:pt x="252" y="153"/>
                  <a:pt x="257" y="153"/>
                </a:cubicBezTo>
                <a:cubicBezTo>
                  <a:pt x="261" y="153"/>
                  <a:pt x="265" y="149"/>
                  <a:pt x="265" y="145"/>
                </a:cubicBezTo>
                <a:cubicBezTo>
                  <a:pt x="265" y="67"/>
                  <a:pt x="265" y="67"/>
                  <a:pt x="265" y="67"/>
                </a:cubicBezTo>
                <a:cubicBezTo>
                  <a:pt x="265" y="63"/>
                  <a:pt x="261" y="59"/>
                  <a:pt x="257" y="59"/>
                </a:cubicBezTo>
                <a:close/>
                <a:moveTo>
                  <a:pt x="291" y="32"/>
                </a:moveTo>
                <a:cubicBezTo>
                  <a:pt x="288" y="29"/>
                  <a:pt x="283" y="29"/>
                  <a:pt x="279" y="32"/>
                </a:cubicBezTo>
                <a:cubicBezTo>
                  <a:pt x="278" y="34"/>
                  <a:pt x="277" y="36"/>
                  <a:pt x="277" y="38"/>
                </a:cubicBezTo>
                <a:cubicBezTo>
                  <a:pt x="277" y="40"/>
                  <a:pt x="278" y="42"/>
                  <a:pt x="279" y="44"/>
                </a:cubicBezTo>
                <a:cubicBezTo>
                  <a:pt x="297" y="61"/>
                  <a:pt x="305" y="83"/>
                  <a:pt x="305" y="106"/>
                </a:cubicBezTo>
                <a:cubicBezTo>
                  <a:pt x="305" y="128"/>
                  <a:pt x="297" y="151"/>
                  <a:pt x="279" y="168"/>
                </a:cubicBezTo>
                <a:cubicBezTo>
                  <a:pt x="279" y="168"/>
                  <a:pt x="279" y="168"/>
                  <a:pt x="279" y="168"/>
                </a:cubicBezTo>
                <a:cubicBezTo>
                  <a:pt x="276" y="171"/>
                  <a:pt x="276" y="176"/>
                  <a:pt x="279" y="179"/>
                </a:cubicBezTo>
                <a:cubicBezTo>
                  <a:pt x="283" y="182"/>
                  <a:pt x="288" y="182"/>
                  <a:pt x="291" y="179"/>
                </a:cubicBezTo>
                <a:cubicBezTo>
                  <a:pt x="311" y="159"/>
                  <a:pt x="321" y="132"/>
                  <a:pt x="321" y="106"/>
                </a:cubicBezTo>
                <a:cubicBezTo>
                  <a:pt x="321" y="79"/>
                  <a:pt x="311" y="53"/>
                  <a:pt x="291" y="32"/>
                </a:cubicBezTo>
                <a:close/>
                <a:moveTo>
                  <a:pt x="353" y="53"/>
                </a:moveTo>
                <a:cubicBezTo>
                  <a:pt x="351" y="49"/>
                  <a:pt x="347" y="47"/>
                  <a:pt x="343" y="49"/>
                </a:cubicBezTo>
                <a:cubicBezTo>
                  <a:pt x="338" y="50"/>
                  <a:pt x="336" y="55"/>
                  <a:pt x="338" y="59"/>
                </a:cubicBezTo>
                <a:cubicBezTo>
                  <a:pt x="344" y="74"/>
                  <a:pt x="347" y="90"/>
                  <a:pt x="347" y="106"/>
                </a:cubicBezTo>
                <a:cubicBezTo>
                  <a:pt x="347" y="140"/>
                  <a:pt x="333" y="173"/>
                  <a:pt x="309" y="197"/>
                </a:cubicBezTo>
                <a:cubicBezTo>
                  <a:pt x="307" y="199"/>
                  <a:pt x="306" y="201"/>
                  <a:pt x="306" y="203"/>
                </a:cubicBezTo>
                <a:cubicBezTo>
                  <a:pt x="306" y="205"/>
                  <a:pt x="307" y="207"/>
                  <a:pt x="309" y="209"/>
                </a:cubicBezTo>
                <a:cubicBezTo>
                  <a:pt x="312" y="212"/>
                  <a:pt x="317" y="212"/>
                  <a:pt x="320" y="209"/>
                </a:cubicBezTo>
                <a:cubicBezTo>
                  <a:pt x="348" y="181"/>
                  <a:pt x="363" y="145"/>
                  <a:pt x="363" y="106"/>
                </a:cubicBezTo>
                <a:cubicBezTo>
                  <a:pt x="363" y="88"/>
                  <a:pt x="359" y="70"/>
                  <a:pt x="353" y="53"/>
                </a:cubicBez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sp>
        <p:nvSpPr>
          <p:cNvPr id="28" name="Freeform 3"/>
          <p:cNvSpPr>
            <a:spLocks noChangeAspect="1" noEditPoints="1"/>
          </p:cNvSpPr>
          <p:nvPr/>
        </p:nvSpPr>
        <p:spPr bwMode="auto">
          <a:xfrm>
            <a:off x="4327684" y="3886596"/>
            <a:ext cx="1062990" cy="256222"/>
          </a:xfrm>
          <a:custGeom>
            <a:avLst/>
            <a:gdLst>
              <a:gd name="T0" fmla="*/ 2147483647 w 472"/>
              <a:gd name="T1" fmla="*/ 2147483647 h 114"/>
              <a:gd name="T2" fmla="*/ 2147483647 w 472"/>
              <a:gd name="T3" fmla="*/ 2147483647 h 114"/>
              <a:gd name="T4" fmla="*/ 2147483647 w 472"/>
              <a:gd name="T5" fmla="*/ 2147483647 h 114"/>
              <a:gd name="T6" fmla="*/ 2147483647 w 472"/>
              <a:gd name="T7" fmla="*/ 2147483647 h 114"/>
              <a:gd name="T8" fmla="*/ 2147483647 w 472"/>
              <a:gd name="T9" fmla="*/ 2147483647 h 114"/>
              <a:gd name="T10" fmla="*/ 2147483647 w 472"/>
              <a:gd name="T11" fmla="*/ 2147483647 h 114"/>
              <a:gd name="T12" fmla="*/ 2147483647 w 472"/>
              <a:gd name="T13" fmla="*/ 2147483647 h 114"/>
              <a:gd name="T14" fmla="*/ 2147483647 w 472"/>
              <a:gd name="T15" fmla="*/ 2147483647 h 114"/>
              <a:gd name="T16" fmla="*/ 2147483647 w 472"/>
              <a:gd name="T17" fmla="*/ 2147483647 h 114"/>
              <a:gd name="T18" fmla="*/ 2147483647 w 472"/>
              <a:gd name="T19" fmla="*/ 2147483647 h 114"/>
              <a:gd name="T20" fmla="*/ 2147483647 w 472"/>
              <a:gd name="T21" fmla="*/ 2147483647 h 114"/>
              <a:gd name="T22" fmla="*/ 2147483647 w 472"/>
              <a:gd name="T23" fmla="*/ 2147483647 h 114"/>
              <a:gd name="T24" fmla="*/ 2147483647 w 472"/>
              <a:gd name="T25" fmla="*/ 2147483647 h 114"/>
              <a:gd name="T26" fmla="*/ 2147483647 w 472"/>
              <a:gd name="T27" fmla="*/ 2147483647 h 114"/>
              <a:gd name="T28" fmla="*/ 2147483647 w 472"/>
              <a:gd name="T29" fmla="*/ 2147483647 h 114"/>
              <a:gd name="T30" fmla="*/ 2147483647 w 472"/>
              <a:gd name="T31" fmla="*/ 2147483647 h 114"/>
              <a:gd name="T32" fmla="*/ 2147483647 w 472"/>
              <a:gd name="T33" fmla="*/ 2147483647 h 114"/>
              <a:gd name="T34" fmla="*/ 2147483647 w 472"/>
              <a:gd name="T35" fmla="*/ 2147483647 h 114"/>
              <a:gd name="T36" fmla="*/ 2147483647 w 472"/>
              <a:gd name="T37" fmla="*/ 2147483647 h 114"/>
              <a:gd name="T38" fmla="*/ 2147483647 w 472"/>
              <a:gd name="T39" fmla="*/ 2147483647 h 114"/>
              <a:gd name="T40" fmla="*/ 2147483647 w 472"/>
              <a:gd name="T41" fmla="*/ 2147483647 h 114"/>
              <a:gd name="T42" fmla="*/ 2147483647 w 472"/>
              <a:gd name="T43" fmla="*/ 2147483647 h 114"/>
              <a:gd name="T44" fmla="*/ 2147483647 w 472"/>
              <a:gd name="T45" fmla="*/ 0 h 114"/>
              <a:gd name="T46" fmla="*/ 2147483647 w 472"/>
              <a:gd name="T47" fmla="*/ 0 h 114"/>
              <a:gd name="T48" fmla="*/ 0 w 472"/>
              <a:gd name="T49" fmla="*/ 2147483647 h 114"/>
              <a:gd name="T50" fmla="*/ 0 w 472"/>
              <a:gd name="T51" fmla="*/ 2147483647 h 114"/>
              <a:gd name="T52" fmla="*/ 2147483647 w 472"/>
              <a:gd name="T53" fmla="*/ 2147483647 h 114"/>
              <a:gd name="T54" fmla="*/ 2147483647 w 472"/>
              <a:gd name="T55" fmla="*/ 2147483647 h 114"/>
              <a:gd name="T56" fmla="*/ 2147483647 w 472"/>
              <a:gd name="T57" fmla="*/ 2147483647 h 114"/>
              <a:gd name="T58" fmla="*/ 2147483647 w 472"/>
              <a:gd name="T59" fmla="*/ 2147483647 h 114"/>
              <a:gd name="T60" fmla="*/ 2147483647 w 472"/>
              <a:gd name="T61" fmla="*/ 2147483647 h 114"/>
              <a:gd name="T62" fmla="*/ 2147483647 w 472"/>
              <a:gd name="T63" fmla="*/ 2147483647 h 114"/>
              <a:gd name="T64" fmla="*/ 2147483647 w 472"/>
              <a:gd name="T65" fmla="*/ 2147483647 h 114"/>
              <a:gd name="T66" fmla="*/ 2147483647 w 472"/>
              <a:gd name="T67" fmla="*/ 2147483647 h 114"/>
              <a:gd name="T68" fmla="*/ 2147483647 w 472"/>
              <a:gd name="T69" fmla="*/ 2147483647 h 114"/>
              <a:gd name="T70" fmla="*/ 2147483647 w 472"/>
              <a:gd name="T71" fmla="*/ 2147483647 h 114"/>
              <a:gd name="T72" fmla="*/ 2147483647 w 472"/>
              <a:gd name="T73" fmla="*/ 2147483647 h 114"/>
              <a:gd name="T74" fmla="*/ 2147483647 w 472"/>
              <a:gd name="T75" fmla="*/ 2147483647 h 114"/>
              <a:gd name="T76" fmla="*/ 2147483647 w 472"/>
              <a:gd name="T77" fmla="*/ 2147483647 h 114"/>
              <a:gd name="T78" fmla="*/ 2147483647 w 472"/>
              <a:gd name="T79" fmla="*/ 2147483647 h 114"/>
              <a:gd name="T80" fmla="*/ 2147483647 w 472"/>
              <a:gd name="T81" fmla="*/ 2147483647 h 114"/>
              <a:gd name="T82" fmla="*/ 2147483647 w 472"/>
              <a:gd name="T83" fmla="*/ 2147483647 h 114"/>
              <a:gd name="T84" fmla="*/ 2147483647 w 472"/>
              <a:gd name="T85" fmla="*/ 2147483647 h 114"/>
              <a:gd name="T86" fmla="*/ 2147483647 w 472"/>
              <a:gd name="T87" fmla="*/ 2147483647 h 114"/>
              <a:gd name="T88" fmla="*/ 2147483647 w 472"/>
              <a:gd name="T89" fmla="*/ 2147483647 h 114"/>
              <a:gd name="T90" fmla="*/ 2147483647 w 472"/>
              <a:gd name="T91" fmla="*/ 2147483647 h 114"/>
              <a:gd name="T92" fmla="*/ 2147483647 w 472"/>
              <a:gd name="T93" fmla="*/ 2147483647 h 114"/>
              <a:gd name="T94" fmla="*/ 2147483647 w 472"/>
              <a:gd name="T95" fmla="*/ 2147483647 h 114"/>
              <a:gd name="T96" fmla="*/ 2147483647 w 472"/>
              <a:gd name="T97" fmla="*/ 2147483647 h 114"/>
              <a:gd name="T98" fmla="*/ 2147483647 w 472"/>
              <a:gd name="T99" fmla="*/ 2147483647 h 114"/>
              <a:gd name="T100" fmla="*/ 2147483647 w 472"/>
              <a:gd name="T101" fmla="*/ 2147483647 h 114"/>
              <a:gd name="T102" fmla="*/ 2147483647 w 472"/>
              <a:gd name="T103" fmla="*/ 2147483647 h 11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472" h="114">
                <a:moveTo>
                  <a:pt x="392" y="46"/>
                </a:moveTo>
                <a:cubicBezTo>
                  <a:pt x="396" y="46"/>
                  <a:pt x="400" y="43"/>
                  <a:pt x="400" y="39"/>
                </a:cubicBezTo>
                <a:cubicBezTo>
                  <a:pt x="400" y="34"/>
                  <a:pt x="396" y="31"/>
                  <a:pt x="392" y="31"/>
                </a:cubicBezTo>
                <a:cubicBezTo>
                  <a:pt x="388" y="31"/>
                  <a:pt x="384" y="34"/>
                  <a:pt x="384" y="39"/>
                </a:cubicBezTo>
                <a:cubicBezTo>
                  <a:pt x="384" y="43"/>
                  <a:pt x="388" y="46"/>
                  <a:pt x="392" y="46"/>
                </a:cubicBezTo>
                <a:close/>
                <a:moveTo>
                  <a:pt x="392" y="82"/>
                </a:moveTo>
                <a:cubicBezTo>
                  <a:pt x="396" y="82"/>
                  <a:pt x="400" y="79"/>
                  <a:pt x="400" y="74"/>
                </a:cubicBezTo>
                <a:cubicBezTo>
                  <a:pt x="400" y="70"/>
                  <a:pt x="396" y="67"/>
                  <a:pt x="392" y="67"/>
                </a:cubicBezTo>
                <a:cubicBezTo>
                  <a:pt x="388" y="67"/>
                  <a:pt x="384" y="70"/>
                  <a:pt x="384" y="74"/>
                </a:cubicBezTo>
                <a:cubicBezTo>
                  <a:pt x="384" y="79"/>
                  <a:pt x="388" y="82"/>
                  <a:pt x="392" y="82"/>
                </a:cubicBezTo>
                <a:close/>
                <a:moveTo>
                  <a:pt x="208" y="71"/>
                </a:moveTo>
                <a:cubicBezTo>
                  <a:pt x="362" y="71"/>
                  <a:pt x="362" y="71"/>
                  <a:pt x="362" y="71"/>
                </a:cubicBezTo>
                <a:cubicBezTo>
                  <a:pt x="366" y="71"/>
                  <a:pt x="370" y="67"/>
                  <a:pt x="370" y="63"/>
                </a:cubicBezTo>
                <a:cubicBezTo>
                  <a:pt x="370" y="51"/>
                  <a:pt x="370" y="51"/>
                  <a:pt x="370" y="51"/>
                </a:cubicBezTo>
                <a:cubicBezTo>
                  <a:pt x="370" y="46"/>
                  <a:pt x="366" y="43"/>
                  <a:pt x="362" y="43"/>
                </a:cubicBezTo>
                <a:cubicBezTo>
                  <a:pt x="208" y="43"/>
                  <a:pt x="208" y="43"/>
                  <a:pt x="208" y="43"/>
                </a:cubicBezTo>
                <a:cubicBezTo>
                  <a:pt x="204" y="43"/>
                  <a:pt x="200" y="46"/>
                  <a:pt x="200" y="51"/>
                </a:cubicBezTo>
                <a:cubicBezTo>
                  <a:pt x="200" y="63"/>
                  <a:pt x="200" y="63"/>
                  <a:pt x="200" y="63"/>
                </a:cubicBezTo>
                <a:cubicBezTo>
                  <a:pt x="200" y="67"/>
                  <a:pt x="204" y="71"/>
                  <a:pt x="208" y="71"/>
                </a:cubicBezTo>
                <a:close/>
                <a:moveTo>
                  <a:pt x="464" y="36"/>
                </a:moveTo>
                <a:cubicBezTo>
                  <a:pt x="468" y="36"/>
                  <a:pt x="472" y="33"/>
                  <a:pt x="472" y="28"/>
                </a:cubicBezTo>
                <a:cubicBezTo>
                  <a:pt x="472" y="19"/>
                  <a:pt x="472" y="19"/>
                  <a:pt x="472" y="19"/>
                </a:cubicBezTo>
                <a:cubicBezTo>
                  <a:pt x="472" y="8"/>
                  <a:pt x="463" y="0"/>
                  <a:pt x="4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9" y="0"/>
                  <a:pt x="0" y="8"/>
                  <a:pt x="0" y="19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105"/>
                  <a:pt x="9" y="114"/>
                  <a:pt x="19" y="114"/>
                </a:cubicBezTo>
                <a:cubicBezTo>
                  <a:pt x="453" y="114"/>
                  <a:pt x="453" y="114"/>
                  <a:pt x="453" y="114"/>
                </a:cubicBezTo>
                <a:cubicBezTo>
                  <a:pt x="463" y="114"/>
                  <a:pt x="472" y="105"/>
                  <a:pt x="472" y="94"/>
                </a:cubicBezTo>
                <a:cubicBezTo>
                  <a:pt x="472" y="60"/>
                  <a:pt x="472" y="60"/>
                  <a:pt x="472" y="60"/>
                </a:cubicBezTo>
                <a:cubicBezTo>
                  <a:pt x="472" y="56"/>
                  <a:pt x="468" y="52"/>
                  <a:pt x="464" y="52"/>
                </a:cubicBezTo>
                <a:cubicBezTo>
                  <a:pt x="460" y="52"/>
                  <a:pt x="456" y="56"/>
                  <a:pt x="456" y="60"/>
                </a:cubicBezTo>
                <a:cubicBezTo>
                  <a:pt x="456" y="94"/>
                  <a:pt x="456" y="94"/>
                  <a:pt x="456" y="94"/>
                </a:cubicBezTo>
                <a:cubicBezTo>
                  <a:pt x="456" y="96"/>
                  <a:pt x="455" y="98"/>
                  <a:pt x="453" y="98"/>
                </a:cubicBezTo>
                <a:cubicBezTo>
                  <a:pt x="431" y="98"/>
                  <a:pt x="431" y="98"/>
                  <a:pt x="431" y="98"/>
                </a:cubicBezTo>
                <a:cubicBezTo>
                  <a:pt x="431" y="16"/>
                  <a:pt x="431" y="16"/>
                  <a:pt x="431" y="16"/>
                </a:cubicBezTo>
                <a:cubicBezTo>
                  <a:pt x="453" y="16"/>
                  <a:pt x="453" y="16"/>
                  <a:pt x="453" y="16"/>
                </a:cubicBezTo>
                <a:cubicBezTo>
                  <a:pt x="455" y="16"/>
                  <a:pt x="456" y="17"/>
                  <a:pt x="456" y="19"/>
                </a:cubicBezTo>
                <a:cubicBezTo>
                  <a:pt x="456" y="28"/>
                  <a:pt x="456" y="28"/>
                  <a:pt x="456" y="28"/>
                </a:cubicBezTo>
                <a:cubicBezTo>
                  <a:pt x="456" y="33"/>
                  <a:pt x="460" y="36"/>
                  <a:pt x="464" y="36"/>
                </a:cubicBezTo>
                <a:close/>
                <a:moveTo>
                  <a:pt x="41" y="98"/>
                </a:moveTo>
                <a:cubicBezTo>
                  <a:pt x="19" y="98"/>
                  <a:pt x="19" y="98"/>
                  <a:pt x="19" y="98"/>
                </a:cubicBezTo>
                <a:cubicBezTo>
                  <a:pt x="17" y="98"/>
                  <a:pt x="16" y="96"/>
                  <a:pt x="16" y="94"/>
                </a:cubicBezTo>
                <a:cubicBezTo>
                  <a:pt x="16" y="19"/>
                  <a:pt x="16" y="19"/>
                  <a:pt x="16" y="19"/>
                </a:cubicBezTo>
                <a:cubicBezTo>
                  <a:pt x="16" y="17"/>
                  <a:pt x="17" y="16"/>
                  <a:pt x="19" y="16"/>
                </a:cubicBezTo>
                <a:cubicBezTo>
                  <a:pt x="41" y="16"/>
                  <a:pt x="41" y="16"/>
                  <a:pt x="41" y="16"/>
                </a:cubicBezTo>
                <a:lnTo>
                  <a:pt x="41" y="98"/>
                </a:lnTo>
                <a:close/>
                <a:moveTo>
                  <a:pt x="415" y="98"/>
                </a:moveTo>
                <a:cubicBezTo>
                  <a:pt x="57" y="98"/>
                  <a:pt x="57" y="98"/>
                  <a:pt x="57" y="98"/>
                </a:cubicBezTo>
                <a:cubicBezTo>
                  <a:pt x="57" y="16"/>
                  <a:pt x="57" y="16"/>
                  <a:pt x="57" y="16"/>
                </a:cubicBezTo>
                <a:cubicBezTo>
                  <a:pt x="415" y="16"/>
                  <a:pt x="415" y="16"/>
                  <a:pt x="415" y="16"/>
                </a:cubicBezTo>
                <a:lnTo>
                  <a:pt x="415" y="98"/>
                </a:ln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sp>
        <p:nvSpPr>
          <p:cNvPr id="29" name="Freeform 28"/>
          <p:cNvSpPr>
            <a:spLocks noChangeAspect="1" noEditPoints="1"/>
          </p:cNvSpPr>
          <p:nvPr/>
        </p:nvSpPr>
        <p:spPr bwMode="auto">
          <a:xfrm>
            <a:off x="979366" y="3670609"/>
            <a:ext cx="393700" cy="641350"/>
          </a:xfrm>
          <a:custGeom>
            <a:avLst/>
            <a:gdLst>
              <a:gd name="T0" fmla="*/ 2147483647 w 124"/>
              <a:gd name="T1" fmla="*/ 2147483647 h 202"/>
              <a:gd name="T2" fmla="*/ 2147483647 w 124"/>
              <a:gd name="T3" fmla="*/ 2147483647 h 202"/>
              <a:gd name="T4" fmla="*/ 0 w 124"/>
              <a:gd name="T5" fmla="*/ 2147483647 h 202"/>
              <a:gd name="T6" fmla="*/ 0 w 124"/>
              <a:gd name="T7" fmla="*/ 2147483647 h 202"/>
              <a:gd name="T8" fmla="*/ 2147483647 w 124"/>
              <a:gd name="T9" fmla="*/ 0 h 202"/>
              <a:gd name="T10" fmla="*/ 2147483647 w 124"/>
              <a:gd name="T11" fmla="*/ 0 h 202"/>
              <a:gd name="T12" fmla="*/ 2147483647 w 124"/>
              <a:gd name="T13" fmla="*/ 2147483647 h 202"/>
              <a:gd name="T14" fmla="*/ 2147483647 w 124"/>
              <a:gd name="T15" fmla="*/ 2147483647 h 202"/>
              <a:gd name="T16" fmla="*/ 2147483647 w 124"/>
              <a:gd name="T17" fmla="*/ 2147483647 h 202"/>
              <a:gd name="T18" fmla="*/ 2147483647 w 124"/>
              <a:gd name="T19" fmla="*/ 2147483647 h 202"/>
              <a:gd name="T20" fmla="*/ 2147483647 w 124"/>
              <a:gd name="T21" fmla="*/ 2147483647 h 202"/>
              <a:gd name="T22" fmla="*/ 2147483647 w 124"/>
              <a:gd name="T23" fmla="*/ 2147483647 h 202"/>
              <a:gd name="T24" fmla="*/ 2147483647 w 124"/>
              <a:gd name="T25" fmla="*/ 2147483647 h 202"/>
              <a:gd name="T26" fmla="*/ 2147483647 w 124"/>
              <a:gd name="T27" fmla="*/ 2147483647 h 202"/>
              <a:gd name="T28" fmla="*/ 2147483647 w 124"/>
              <a:gd name="T29" fmla="*/ 2147483647 h 202"/>
              <a:gd name="T30" fmla="*/ 2147483647 w 124"/>
              <a:gd name="T31" fmla="*/ 2147483647 h 202"/>
              <a:gd name="T32" fmla="*/ 2147483647 w 124"/>
              <a:gd name="T33" fmla="*/ 2147483647 h 202"/>
              <a:gd name="T34" fmla="*/ 2147483647 w 124"/>
              <a:gd name="T35" fmla="*/ 2147483647 h 202"/>
              <a:gd name="T36" fmla="*/ 2147483647 w 124"/>
              <a:gd name="T37" fmla="*/ 2147483647 h 202"/>
              <a:gd name="T38" fmla="*/ 2147483647 w 124"/>
              <a:gd name="T39" fmla="*/ 2147483647 h 202"/>
              <a:gd name="T40" fmla="*/ 2147483647 w 124"/>
              <a:gd name="T41" fmla="*/ 2147483647 h 20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24" h="202">
                <a:moveTo>
                  <a:pt x="112" y="202"/>
                </a:moveTo>
                <a:cubicBezTo>
                  <a:pt x="12" y="202"/>
                  <a:pt x="12" y="202"/>
                  <a:pt x="12" y="202"/>
                </a:cubicBezTo>
                <a:cubicBezTo>
                  <a:pt x="5" y="202"/>
                  <a:pt x="0" y="196"/>
                  <a:pt x="0" y="190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5"/>
                  <a:pt x="5" y="0"/>
                  <a:pt x="12" y="0"/>
                </a:cubicBezTo>
                <a:cubicBezTo>
                  <a:pt x="112" y="0"/>
                  <a:pt x="112" y="0"/>
                  <a:pt x="112" y="0"/>
                </a:cubicBezTo>
                <a:cubicBezTo>
                  <a:pt x="118" y="0"/>
                  <a:pt x="124" y="5"/>
                  <a:pt x="124" y="12"/>
                </a:cubicBezTo>
                <a:cubicBezTo>
                  <a:pt x="124" y="190"/>
                  <a:pt x="124" y="190"/>
                  <a:pt x="124" y="190"/>
                </a:cubicBezTo>
                <a:cubicBezTo>
                  <a:pt x="124" y="196"/>
                  <a:pt x="118" y="202"/>
                  <a:pt x="112" y="202"/>
                </a:cubicBezTo>
                <a:moveTo>
                  <a:pt x="12" y="179"/>
                </a:moveTo>
                <a:cubicBezTo>
                  <a:pt x="112" y="179"/>
                  <a:pt x="112" y="179"/>
                  <a:pt x="112" y="179"/>
                </a:cubicBezTo>
                <a:cubicBezTo>
                  <a:pt x="112" y="23"/>
                  <a:pt x="112" y="23"/>
                  <a:pt x="112" y="23"/>
                </a:cubicBezTo>
                <a:cubicBezTo>
                  <a:pt x="12" y="23"/>
                  <a:pt x="12" y="23"/>
                  <a:pt x="12" y="23"/>
                </a:cubicBezTo>
                <a:lnTo>
                  <a:pt x="12" y="179"/>
                </a:lnTo>
                <a:close/>
                <a:moveTo>
                  <a:pt x="70" y="184"/>
                </a:moveTo>
                <a:cubicBezTo>
                  <a:pt x="54" y="184"/>
                  <a:pt x="54" y="184"/>
                  <a:pt x="54" y="184"/>
                </a:cubicBezTo>
                <a:cubicBezTo>
                  <a:pt x="50" y="184"/>
                  <a:pt x="48" y="187"/>
                  <a:pt x="48" y="190"/>
                </a:cubicBezTo>
                <a:cubicBezTo>
                  <a:pt x="48" y="194"/>
                  <a:pt x="50" y="196"/>
                  <a:pt x="54" y="196"/>
                </a:cubicBezTo>
                <a:cubicBezTo>
                  <a:pt x="70" y="196"/>
                  <a:pt x="70" y="196"/>
                  <a:pt x="70" y="196"/>
                </a:cubicBezTo>
                <a:cubicBezTo>
                  <a:pt x="73" y="196"/>
                  <a:pt x="76" y="194"/>
                  <a:pt x="76" y="190"/>
                </a:cubicBezTo>
                <a:cubicBezTo>
                  <a:pt x="76" y="187"/>
                  <a:pt x="73" y="184"/>
                  <a:pt x="70" y="184"/>
                </a:cubicBez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4327684" y="4407879"/>
            <a:ext cx="2879488" cy="0"/>
          </a:xfrm>
          <a:prstGeom prst="line">
            <a:avLst/>
          </a:prstGeom>
          <a:solidFill>
            <a:srgbClr val="89BA17"/>
          </a:solidFill>
          <a:ln w="38100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1352770" y="3305909"/>
            <a:ext cx="2023476" cy="586520"/>
          </a:xfrm>
          <a:prstGeom prst="line">
            <a:avLst/>
          </a:prstGeom>
          <a:solidFill>
            <a:srgbClr val="89BA17"/>
          </a:solidFill>
          <a:ln w="38100" cap="flat" cmpd="sng" algn="ctr">
            <a:solidFill>
              <a:srgbClr val="58585A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5994981" y="4461613"/>
            <a:ext cx="1212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  <a:t>backhaul</a:t>
            </a:r>
          </a:p>
        </p:txBody>
      </p:sp>
      <p:sp>
        <p:nvSpPr>
          <p:cNvPr id="33" name="Freeform 3"/>
          <p:cNvSpPr>
            <a:spLocks noChangeAspect="1"/>
          </p:cNvSpPr>
          <p:nvPr/>
        </p:nvSpPr>
        <p:spPr bwMode="auto">
          <a:xfrm>
            <a:off x="7243042" y="3641541"/>
            <a:ext cx="1731963" cy="1098550"/>
          </a:xfrm>
          <a:custGeom>
            <a:avLst/>
            <a:gdLst>
              <a:gd name="T0" fmla="*/ 2147483647 w 462"/>
              <a:gd name="T1" fmla="*/ 2147483647 h 293"/>
              <a:gd name="T2" fmla="*/ 2147483647 w 462"/>
              <a:gd name="T3" fmla="*/ 2147483647 h 293"/>
              <a:gd name="T4" fmla="*/ 2147483647 w 462"/>
              <a:gd name="T5" fmla="*/ 2147483647 h 293"/>
              <a:gd name="T6" fmla="*/ 2147483647 w 462"/>
              <a:gd name="T7" fmla="*/ 2147483647 h 293"/>
              <a:gd name="T8" fmla="*/ 2147483647 w 462"/>
              <a:gd name="T9" fmla="*/ 2147483647 h 293"/>
              <a:gd name="T10" fmla="*/ 2147483647 w 462"/>
              <a:gd name="T11" fmla="*/ 2147483647 h 293"/>
              <a:gd name="T12" fmla="*/ 2147483647 w 462"/>
              <a:gd name="T13" fmla="*/ 2147483647 h 293"/>
              <a:gd name="T14" fmla="*/ 2147483647 w 462"/>
              <a:gd name="T15" fmla="*/ 2147483647 h 293"/>
              <a:gd name="T16" fmla="*/ 2147483647 w 462"/>
              <a:gd name="T17" fmla="*/ 2147483647 h 293"/>
              <a:gd name="T18" fmla="*/ 2147483647 w 462"/>
              <a:gd name="T19" fmla="*/ 2147483647 h 293"/>
              <a:gd name="T20" fmla="*/ 2147483647 w 462"/>
              <a:gd name="T21" fmla="*/ 2147483647 h 293"/>
              <a:gd name="T22" fmla="*/ 2147483647 w 462"/>
              <a:gd name="T23" fmla="*/ 2147483647 h 293"/>
              <a:gd name="T24" fmla="*/ 2147483647 w 462"/>
              <a:gd name="T25" fmla="*/ 2147483647 h 293"/>
              <a:gd name="T26" fmla="*/ 2147483647 w 462"/>
              <a:gd name="T27" fmla="*/ 2147483647 h 293"/>
              <a:gd name="T28" fmla="*/ 2147483647 w 462"/>
              <a:gd name="T29" fmla="*/ 2147483647 h 293"/>
              <a:gd name="T30" fmla="*/ 2147483647 w 462"/>
              <a:gd name="T31" fmla="*/ 2147483647 h 293"/>
              <a:gd name="T32" fmla="*/ 2147483647 w 462"/>
              <a:gd name="T33" fmla="*/ 2147483647 h 293"/>
              <a:gd name="T34" fmla="*/ 2147483647 w 462"/>
              <a:gd name="T35" fmla="*/ 2147483647 h 293"/>
              <a:gd name="T36" fmla="*/ 2147483647 w 462"/>
              <a:gd name="T37" fmla="*/ 2147483647 h 293"/>
              <a:gd name="T38" fmla="*/ 2147483647 w 462"/>
              <a:gd name="T39" fmla="*/ 2147483647 h 293"/>
              <a:gd name="T40" fmla="*/ 2147483647 w 462"/>
              <a:gd name="T41" fmla="*/ 2147483647 h 293"/>
              <a:gd name="T42" fmla="*/ 2147483647 w 462"/>
              <a:gd name="T43" fmla="*/ 2147483647 h 293"/>
              <a:gd name="T44" fmla="*/ 2147483647 w 462"/>
              <a:gd name="T45" fmla="*/ 2147483647 h 293"/>
              <a:gd name="T46" fmla="*/ 2147483647 w 462"/>
              <a:gd name="T47" fmla="*/ 2147483647 h 293"/>
              <a:gd name="T48" fmla="*/ 2147483647 w 462"/>
              <a:gd name="T49" fmla="*/ 2147483647 h 293"/>
              <a:gd name="T50" fmla="*/ 2147483647 w 462"/>
              <a:gd name="T51" fmla="*/ 2147483647 h 293"/>
              <a:gd name="T52" fmla="*/ 2147483647 w 462"/>
              <a:gd name="T53" fmla="*/ 0 h 293"/>
              <a:gd name="T54" fmla="*/ 2147483647 w 462"/>
              <a:gd name="T55" fmla="*/ 2147483647 h 293"/>
              <a:gd name="T56" fmla="*/ 0 w 462"/>
              <a:gd name="T57" fmla="*/ 2147483647 h 293"/>
              <a:gd name="T58" fmla="*/ 2147483647 w 462"/>
              <a:gd name="T59" fmla="*/ 2147483647 h 293"/>
              <a:gd name="T60" fmla="*/ 2147483647 w 462"/>
              <a:gd name="T61" fmla="*/ 2147483647 h 293"/>
              <a:gd name="T62" fmla="*/ 2147483647 w 462"/>
              <a:gd name="T63" fmla="*/ 2147483647 h 293"/>
              <a:gd name="T64" fmla="*/ 2147483647 w 462"/>
              <a:gd name="T65" fmla="*/ 2147483647 h 29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462" h="293">
                <a:moveTo>
                  <a:pt x="435" y="148"/>
                </a:moveTo>
                <a:cubicBezTo>
                  <a:pt x="437" y="140"/>
                  <a:pt x="439" y="132"/>
                  <a:pt x="439" y="123"/>
                </a:cubicBezTo>
                <a:cubicBezTo>
                  <a:pt x="439" y="104"/>
                  <a:pt x="433" y="86"/>
                  <a:pt x="422" y="70"/>
                </a:cubicBezTo>
                <a:cubicBezTo>
                  <a:pt x="420" y="67"/>
                  <a:pt x="415" y="66"/>
                  <a:pt x="411" y="68"/>
                </a:cubicBezTo>
                <a:cubicBezTo>
                  <a:pt x="407" y="71"/>
                  <a:pt x="406" y="76"/>
                  <a:pt x="409" y="79"/>
                </a:cubicBezTo>
                <a:cubicBezTo>
                  <a:pt x="418" y="92"/>
                  <a:pt x="423" y="108"/>
                  <a:pt x="423" y="123"/>
                </a:cubicBezTo>
                <a:cubicBezTo>
                  <a:pt x="423" y="132"/>
                  <a:pt x="421" y="140"/>
                  <a:pt x="419" y="148"/>
                </a:cubicBezTo>
                <a:cubicBezTo>
                  <a:pt x="418" y="151"/>
                  <a:pt x="419" y="154"/>
                  <a:pt x="421" y="156"/>
                </a:cubicBezTo>
                <a:cubicBezTo>
                  <a:pt x="437" y="170"/>
                  <a:pt x="446" y="189"/>
                  <a:pt x="446" y="209"/>
                </a:cubicBezTo>
                <a:cubicBezTo>
                  <a:pt x="446" y="247"/>
                  <a:pt x="415" y="277"/>
                  <a:pt x="378" y="277"/>
                </a:cubicBezTo>
                <a:cubicBezTo>
                  <a:pt x="88" y="277"/>
                  <a:pt x="88" y="277"/>
                  <a:pt x="88" y="277"/>
                </a:cubicBezTo>
                <a:cubicBezTo>
                  <a:pt x="48" y="277"/>
                  <a:pt x="16" y="245"/>
                  <a:pt x="16" y="206"/>
                </a:cubicBezTo>
                <a:cubicBezTo>
                  <a:pt x="16" y="178"/>
                  <a:pt x="31" y="154"/>
                  <a:pt x="56" y="141"/>
                </a:cubicBezTo>
                <a:cubicBezTo>
                  <a:pt x="59" y="140"/>
                  <a:pt x="60" y="137"/>
                  <a:pt x="60" y="134"/>
                </a:cubicBezTo>
                <a:cubicBezTo>
                  <a:pt x="60" y="134"/>
                  <a:pt x="60" y="133"/>
                  <a:pt x="60" y="133"/>
                </a:cubicBezTo>
                <a:cubicBezTo>
                  <a:pt x="60" y="69"/>
                  <a:pt x="113" y="16"/>
                  <a:pt x="178" y="16"/>
                </a:cubicBezTo>
                <a:cubicBezTo>
                  <a:pt x="217" y="16"/>
                  <a:pt x="254" y="36"/>
                  <a:pt x="276" y="68"/>
                </a:cubicBezTo>
                <a:cubicBezTo>
                  <a:pt x="277" y="70"/>
                  <a:pt x="279" y="72"/>
                  <a:pt x="282" y="72"/>
                </a:cubicBezTo>
                <a:cubicBezTo>
                  <a:pt x="284" y="72"/>
                  <a:pt x="287" y="71"/>
                  <a:pt x="288" y="70"/>
                </a:cubicBezTo>
                <a:cubicBezTo>
                  <a:pt x="288" y="70"/>
                  <a:pt x="289" y="69"/>
                  <a:pt x="289" y="69"/>
                </a:cubicBezTo>
                <a:cubicBezTo>
                  <a:pt x="290" y="68"/>
                  <a:pt x="309" y="45"/>
                  <a:pt x="344" y="45"/>
                </a:cubicBezTo>
                <a:cubicBezTo>
                  <a:pt x="360" y="45"/>
                  <a:pt x="375" y="50"/>
                  <a:pt x="388" y="59"/>
                </a:cubicBezTo>
                <a:cubicBezTo>
                  <a:pt x="392" y="61"/>
                  <a:pt x="397" y="60"/>
                  <a:pt x="399" y="56"/>
                </a:cubicBezTo>
                <a:cubicBezTo>
                  <a:pt x="402" y="53"/>
                  <a:pt x="401" y="48"/>
                  <a:pt x="397" y="45"/>
                </a:cubicBezTo>
                <a:cubicBezTo>
                  <a:pt x="381" y="35"/>
                  <a:pt x="363" y="29"/>
                  <a:pt x="344" y="29"/>
                </a:cubicBezTo>
                <a:cubicBezTo>
                  <a:pt x="314" y="29"/>
                  <a:pt x="294" y="43"/>
                  <a:pt x="284" y="52"/>
                </a:cubicBezTo>
                <a:cubicBezTo>
                  <a:pt x="258" y="19"/>
                  <a:pt x="220" y="0"/>
                  <a:pt x="178" y="0"/>
                </a:cubicBezTo>
                <a:cubicBezTo>
                  <a:pt x="106" y="0"/>
                  <a:pt x="47" y="58"/>
                  <a:pt x="44" y="129"/>
                </a:cubicBezTo>
                <a:cubicBezTo>
                  <a:pt x="17" y="145"/>
                  <a:pt x="0" y="174"/>
                  <a:pt x="0" y="206"/>
                </a:cubicBezTo>
                <a:cubicBezTo>
                  <a:pt x="0" y="254"/>
                  <a:pt x="39" y="293"/>
                  <a:pt x="88" y="293"/>
                </a:cubicBezTo>
                <a:cubicBezTo>
                  <a:pt x="378" y="293"/>
                  <a:pt x="378" y="293"/>
                  <a:pt x="378" y="293"/>
                </a:cubicBezTo>
                <a:cubicBezTo>
                  <a:pt x="424" y="293"/>
                  <a:pt x="462" y="256"/>
                  <a:pt x="462" y="209"/>
                </a:cubicBezTo>
                <a:cubicBezTo>
                  <a:pt x="462" y="186"/>
                  <a:pt x="452" y="164"/>
                  <a:pt x="435" y="148"/>
                </a:cubicBez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sp>
        <p:nvSpPr>
          <p:cNvPr id="34" name="Footer Placeholder 3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1577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Simplified 5G Architecture with </a:t>
            </a:r>
            <a:r>
              <a:rPr lang="en-US" dirty="0" err="1"/>
              <a:t>Fronthaul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38" name="Oval 37"/>
          <p:cNvSpPr/>
          <p:nvPr/>
        </p:nvSpPr>
        <p:spPr bwMode="auto">
          <a:xfrm>
            <a:off x="1699846" y="1905000"/>
            <a:ext cx="4333654" cy="4126523"/>
          </a:xfrm>
          <a:prstGeom prst="ellipse">
            <a:avLst/>
          </a:prstGeom>
          <a:solidFill>
            <a:srgbClr val="00285E">
              <a:lumMod val="10000"/>
              <a:lumOff val="90000"/>
            </a:srgbClr>
          </a:solidFill>
          <a:ln w="12700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39" name="Freeform 3"/>
          <p:cNvSpPr>
            <a:spLocks noChangeAspect="1" noEditPoints="1"/>
          </p:cNvSpPr>
          <p:nvPr/>
        </p:nvSpPr>
        <p:spPr bwMode="auto">
          <a:xfrm>
            <a:off x="4425428" y="4165804"/>
            <a:ext cx="1062990" cy="256222"/>
          </a:xfrm>
          <a:custGeom>
            <a:avLst/>
            <a:gdLst>
              <a:gd name="T0" fmla="*/ 2147483647 w 472"/>
              <a:gd name="T1" fmla="*/ 2147483647 h 114"/>
              <a:gd name="T2" fmla="*/ 2147483647 w 472"/>
              <a:gd name="T3" fmla="*/ 2147483647 h 114"/>
              <a:gd name="T4" fmla="*/ 2147483647 w 472"/>
              <a:gd name="T5" fmla="*/ 2147483647 h 114"/>
              <a:gd name="T6" fmla="*/ 2147483647 w 472"/>
              <a:gd name="T7" fmla="*/ 2147483647 h 114"/>
              <a:gd name="T8" fmla="*/ 2147483647 w 472"/>
              <a:gd name="T9" fmla="*/ 2147483647 h 114"/>
              <a:gd name="T10" fmla="*/ 2147483647 w 472"/>
              <a:gd name="T11" fmla="*/ 2147483647 h 114"/>
              <a:gd name="T12" fmla="*/ 2147483647 w 472"/>
              <a:gd name="T13" fmla="*/ 2147483647 h 114"/>
              <a:gd name="T14" fmla="*/ 2147483647 w 472"/>
              <a:gd name="T15" fmla="*/ 2147483647 h 114"/>
              <a:gd name="T16" fmla="*/ 2147483647 w 472"/>
              <a:gd name="T17" fmla="*/ 2147483647 h 114"/>
              <a:gd name="T18" fmla="*/ 2147483647 w 472"/>
              <a:gd name="T19" fmla="*/ 2147483647 h 114"/>
              <a:gd name="T20" fmla="*/ 2147483647 w 472"/>
              <a:gd name="T21" fmla="*/ 2147483647 h 114"/>
              <a:gd name="T22" fmla="*/ 2147483647 w 472"/>
              <a:gd name="T23" fmla="*/ 2147483647 h 114"/>
              <a:gd name="T24" fmla="*/ 2147483647 w 472"/>
              <a:gd name="T25" fmla="*/ 2147483647 h 114"/>
              <a:gd name="T26" fmla="*/ 2147483647 w 472"/>
              <a:gd name="T27" fmla="*/ 2147483647 h 114"/>
              <a:gd name="T28" fmla="*/ 2147483647 w 472"/>
              <a:gd name="T29" fmla="*/ 2147483647 h 114"/>
              <a:gd name="T30" fmla="*/ 2147483647 w 472"/>
              <a:gd name="T31" fmla="*/ 2147483647 h 114"/>
              <a:gd name="T32" fmla="*/ 2147483647 w 472"/>
              <a:gd name="T33" fmla="*/ 2147483647 h 114"/>
              <a:gd name="T34" fmla="*/ 2147483647 w 472"/>
              <a:gd name="T35" fmla="*/ 2147483647 h 114"/>
              <a:gd name="T36" fmla="*/ 2147483647 w 472"/>
              <a:gd name="T37" fmla="*/ 2147483647 h 114"/>
              <a:gd name="T38" fmla="*/ 2147483647 w 472"/>
              <a:gd name="T39" fmla="*/ 2147483647 h 114"/>
              <a:gd name="T40" fmla="*/ 2147483647 w 472"/>
              <a:gd name="T41" fmla="*/ 2147483647 h 114"/>
              <a:gd name="T42" fmla="*/ 2147483647 w 472"/>
              <a:gd name="T43" fmla="*/ 2147483647 h 114"/>
              <a:gd name="T44" fmla="*/ 2147483647 w 472"/>
              <a:gd name="T45" fmla="*/ 0 h 114"/>
              <a:gd name="T46" fmla="*/ 2147483647 w 472"/>
              <a:gd name="T47" fmla="*/ 0 h 114"/>
              <a:gd name="T48" fmla="*/ 0 w 472"/>
              <a:gd name="T49" fmla="*/ 2147483647 h 114"/>
              <a:gd name="T50" fmla="*/ 0 w 472"/>
              <a:gd name="T51" fmla="*/ 2147483647 h 114"/>
              <a:gd name="T52" fmla="*/ 2147483647 w 472"/>
              <a:gd name="T53" fmla="*/ 2147483647 h 114"/>
              <a:gd name="T54" fmla="*/ 2147483647 w 472"/>
              <a:gd name="T55" fmla="*/ 2147483647 h 114"/>
              <a:gd name="T56" fmla="*/ 2147483647 w 472"/>
              <a:gd name="T57" fmla="*/ 2147483647 h 114"/>
              <a:gd name="T58" fmla="*/ 2147483647 w 472"/>
              <a:gd name="T59" fmla="*/ 2147483647 h 114"/>
              <a:gd name="T60" fmla="*/ 2147483647 w 472"/>
              <a:gd name="T61" fmla="*/ 2147483647 h 114"/>
              <a:gd name="T62" fmla="*/ 2147483647 w 472"/>
              <a:gd name="T63" fmla="*/ 2147483647 h 114"/>
              <a:gd name="T64" fmla="*/ 2147483647 w 472"/>
              <a:gd name="T65" fmla="*/ 2147483647 h 114"/>
              <a:gd name="T66" fmla="*/ 2147483647 w 472"/>
              <a:gd name="T67" fmla="*/ 2147483647 h 114"/>
              <a:gd name="T68" fmla="*/ 2147483647 w 472"/>
              <a:gd name="T69" fmla="*/ 2147483647 h 114"/>
              <a:gd name="T70" fmla="*/ 2147483647 w 472"/>
              <a:gd name="T71" fmla="*/ 2147483647 h 114"/>
              <a:gd name="T72" fmla="*/ 2147483647 w 472"/>
              <a:gd name="T73" fmla="*/ 2147483647 h 114"/>
              <a:gd name="T74" fmla="*/ 2147483647 w 472"/>
              <a:gd name="T75" fmla="*/ 2147483647 h 114"/>
              <a:gd name="T76" fmla="*/ 2147483647 w 472"/>
              <a:gd name="T77" fmla="*/ 2147483647 h 114"/>
              <a:gd name="T78" fmla="*/ 2147483647 w 472"/>
              <a:gd name="T79" fmla="*/ 2147483647 h 114"/>
              <a:gd name="T80" fmla="*/ 2147483647 w 472"/>
              <a:gd name="T81" fmla="*/ 2147483647 h 114"/>
              <a:gd name="T82" fmla="*/ 2147483647 w 472"/>
              <a:gd name="T83" fmla="*/ 2147483647 h 114"/>
              <a:gd name="T84" fmla="*/ 2147483647 w 472"/>
              <a:gd name="T85" fmla="*/ 2147483647 h 114"/>
              <a:gd name="T86" fmla="*/ 2147483647 w 472"/>
              <a:gd name="T87" fmla="*/ 2147483647 h 114"/>
              <a:gd name="T88" fmla="*/ 2147483647 w 472"/>
              <a:gd name="T89" fmla="*/ 2147483647 h 114"/>
              <a:gd name="T90" fmla="*/ 2147483647 w 472"/>
              <a:gd name="T91" fmla="*/ 2147483647 h 114"/>
              <a:gd name="T92" fmla="*/ 2147483647 w 472"/>
              <a:gd name="T93" fmla="*/ 2147483647 h 114"/>
              <a:gd name="T94" fmla="*/ 2147483647 w 472"/>
              <a:gd name="T95" fmla="*/ 2147483647 h 114"/>
              <a:gd name="T96" fmla="*/ 2147483647 w 472"/>
              <a:gd name="T97" fmla="*/ 2147483647 h 114"/>
              <a:gd name="T98" fmla="*/ 2147483647 w 472"/>
              <a:gd name="T99" fmla="*/ 2147483647 h 114"/>
              <a:gd name="T100" fmla="*/ 2147483647 w 472"/>
              <a:gd name="T101" fmla="*/ 2147483647 h 114"/>
              <a:gd name="T102" fmla="*/ 2147483647 w 472"/>
              <a:gd name="T103" fmla="*/ 2147483647 h 11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472" h="114">
                <a:moveTo>
                  <a:pt x="392" y="46"/>
                </a:moveTo>
                <a:cubicBezTo>
                  <a:pt x="396" y="46"/>
                  <a:pt x="400" y="43"/>
                  <a:pt x="400" y="39"/>
                </a:cubicBezTo>
                <a:cubicBezTo>
                  <a:pt x="400" y="34"/>
                  <a:pt x="396" y="31"/>
                  <a:pt x="392" y="31"/>
                </a:cubicBezTo>
                <a:cubicBezTo>
                  <a:pt x="388" y="31"/>
                  <a:pt x="384" y="34"/>
                  <a:pt x="384" y="39"/>
                </a:cubicBezTo>
                <a:cubicBezTo>
                  <a:pt x="384" y="43"/>
                  <a:pt x="388" y="46"/>
                  <a:pt x="392" y="46"/>
                </a:cubicBezTo>
                <a:close/>
                <a:moveTo>
                  <a:pt x="392" y="82"/>
                </a:moveTo>
                <a:cubicBezTo>
                  <a:pt x="396" y="82"/>
                  <a:pt x="400" y="79"/>
                  <a:pt x="400" y="74"/>
                </a:cubicBezTo>
                <a:cubicBezTo>
                  <a:pt x="400" y="70"/>
                  <a:pt x="396" y="67"/>
                  <a:pt x="392" y="67"/>
                </a:cubicBezTo>
                <a:cubicBezTo>
                  <a:pt x="388" y="67"/>
                  <a:pt x="384" y="70"/>
                  <a:pt x="384" y="74"/>
                </a:cubicBezTo>
                <a:cubicBezTo>
                  <a:pt x="384" y="79"/>
                  <a:pt x="388" y="82"/>
                  <a:pt x="392" y="82"/>
                </a:cubicBezTo>
                <a:close/>
                <a:moveTo>
                  <a:pt x="208" y="71"/>
                </a:moveTo>
                <a:cubicBezTo>
                  <a:pt x="362" y="71"/>
                  <a:pt x="362" y="71"/>
                  <a:pt x="362" y="71"/>
                </a:cubicBezTo>
                <a:cubicBezTo>
                  <a:pt x="366" y="71"/>
                  <a:pt x="370" y="67"/>
                  <a:pt x="370" y="63"/>
                </a:cubicBezTo>
                <a:cubicBezTo>
                  <a:pt x="370" y="51"/>
                  <a:pt x="370" y="51"/>
                  <a:pt x="370" y="51"/>
                </a:cubicBezTo>
                <a:cubicBezTo>
                  <a:pt x="370" y="46"/>
                  <a:pt x="366" y="43"/>
                  <a:pt x="362" y="43"/>
                </a:cubicBezTo>
                <a:cubicBezTo>
                  <a:pt x="208" y="43"/>
                  <a:pt x="208" y="43"/>
                  <a:pt x="208" y="43"/>
                </a:cubicBezTo>
                <a:cubicBezTo>
                  <a:pt x="204" y="43"/>
                  <a:pt x="200" y="46"/>
                  <a:pt x="200" y="51"/>
                </a:cubicBezTo>
                <a:cubicBezTo>
                  <a:pt x="200" y="63"/>
                  <a:pt x="200" y="63"/>
                  <a:pt x="200" y="63"/>
                </a:cubicBezTo>
                <a:cubicBezTo>
                  <a:pt x="200" y="67"/>
                  <a:pt x="204" y="71"/>
                  <a:pt x="208" y="71"/>
                </a:cubicBezTo>
                <a:close/>
                <a:moveTo>
                  <a:pt x="464" y="36"/>
                </a:moveTo>
                <a:cubicBezTo>
                  <a:pt x="468" y="36"/>
                  <a:pt x="472" y="33"/>
                  <a:pt x="472" y="28"/>
                </a:cubicBezTo>
                <a:cubicBezTo>
                  <a:pt x="472" y="19"/>
                  <a:pt x="472" y="19"/>
                  <a:pt x="472" y="19"/>
                </a:cubicBezTo>
                <a:cubicBezTo>
                  <a:pt x="472" y="8"/>
                  <a:pt x="463" y="0"/>
                  <a:pt x="4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9" y="0"/>
                  <a:pt x="0" y="8"/>
                  <a:pt x="0" y="19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105"/>
                  <a:pt x="9" y="114"/>
                  <a:pt x="19" y="114"/>
                </a:cubicBezTo>
                <a:cubicBezTo>
                  <a:pt x="453" y="114"/>
                  <a:pt x="453" y="114"/>
                  <a:pt x="453" y="114"/>
                </a:cubicBezTo>
                <a:cubicBezTo>
                  <a:pt x="463" y="114"/>
                  <a:pt x="472" y="105"/>
                  <a:pt x="472" y="94"/>
                </a:cubicBezTo>
                <a:cubicBezTo>
                  <a:pt x="472" y="60"/>
                  <a:pt x="472" y="60"/>
                  <a:pt x="472" y="60"/>
                </a:cubicBezTo>
                <a:cubicBezTo>
                  <a:pt x="472" y="56"/>
                  <a:pt x="468" y="52"/>
                  <a:pt x="464" y="52"/>
                </a:cubicBezTo>
                <a:cubicBezTo>
                  <a:pt x="460" y="52"/>
                  <a:pt x="456" y="56"/>
                  <a:pt x="456" y="60"/>
                </a:cubicBezTo>
                <a:cubicBezTo>
                  <a:pt x="456" y="94"/>
                  <a:pt x="456" y="94"/>
                  <a:pt x="456" y="94"/>
                </a:cubicBezTo>
                <a:cubicBezTo>
                  <a:pt x="456" y="96"/>
                  <a:pt x="455" y="98"/>
                  <a:pt x="453" y="98"/>
                </a:cubicBezTo>
                <a:cubicBezTo>
                  <a:pt x="431" y="98"/>
                  <a:pt x="431" y="98"/>
                  <a:pt x="431" y="98"/>
                </a:cubicBezTo>
                <a:cubicBezTo>
                  <a:pt x="431" y="16"/>
                  <a:pt x="431" y="16"/>
                  <a:pt x="431" y="16"/>
                </a:cubicBezTo>
                <a:cubicBezTo>
                  <a:pt x="453" y="16"/>
                  <a:pt x="453" y="16"/>
                  <a:pt x="453" y="16"/>
                </a:cubicBezTo>
                <a:cubicBezTo>
                  <a:pt x="455" y="16"/>
                  <a:pt x="456" y="17"/>
                  <a:pt x="456" y="19"/>
                </a:cubicBezTo>
                <a:cubicBezTo>
                  <a:pt x="456" y="28"/>
                  <a:pt x="456" y="28"/>
                  <a:pt x="456" y="28"/>
                </a:cubicBezTo>
                <a:cubicBezTo>
                  <a:pt x="456" y="33"/>
                  <a:pt x="460" y="36"/>
                  <a:pt x="464" y="36"/>
                </a:cubicBezTo>
                <a:close/>
                <a:moveTo>
                  <a:pt x="41" y="98"/>
                </a:moveTo>
                <a:cubicBezTo>
                  <a:pt x="19" y="98"/>
                  <a:pt x="19" y="98"/>
                  <a:pt x="19" y="98"/>
                </a:cubicBezTo>
                <a:cubicBezTo>
                  <a:pt x="17" y="98"/>
                  <a:pt x="16" y="96"/>
                  <a:pt x="16" y="94"/>
                </a:cubicBezTo>
                <a:cubicBezTo>
                  <a:pt x="16" y="19"/>
                  <a:pt x="16" y="19"/>
                  <a:pt x="16" y="19"/>
                </a:cubicBezTo>
                <a:cubicBezTo>
                  <a:pt x="16" y="17"/>
                  <a:pt x="17" y="16"/>
                  <a:pt x="19" y="16"/>
                </a:cubicBezTo>
                <a:cubicBezTo>
                  <a:pt x="41" y="16"/>
                  <a:pt x="41" y="16"/>
                  <a:pt x="41" y="16"/>
                </a:cubicBezTo>
                <a:lnTo>
                  <a:pt x="41" y="98"/>
                </a:lnTo>
                <a:close/>
                <a:moveTo>
                  <a:pt x="415" y="98"/>
                </a:moveTo>
                <a:cubicBezTo>
                  <a:pt x="57" y="98"/>
                  <a:pt x="57" y="98"/>
                  <a:pt x="57" y="98"/>
                </a:cubicBezTo>
                <a:cubicBezTo>
                  <a:pt x="57" y="16"/>
                  <a:pt x="57" y="16"/>
                  <a:pt x="57" y="16"/>
                </a:cubicBezTo>
                <a:cubicBezTo>
                  <a:pt x="415" y="16"/>
                  <a:pt x="415" y="16"/>
                  <a:pt x="415" y="16"/>
                </a:cubicBezTo>
                <a:lnTo>
                  <a:pt x="415" y="98"/>
                </a:ln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sp>
        <p:nvSpPr>
          <p:cNvPr id="40" name="Freeform 39"/>
          <p:cNvSpPr>
            <a:spLocks noChangeAspect="1" noEditPoints="1"/>
          </p:cNvSpPr>
          <p:nvPr/>
        </p:nvSpPr>
        <p:spPr bwMode="auto">
          <a:xfrm>
            <a:off x="433532" y="3976197"/>
            <a:ext cx="393700" cy="641350"/>
          </a:xfrm>
          <a:custGeom>
            <a:avLst/>
            <a:gdLst>
              <a:gd name="T0" fmla="*/ 2147483647 w 124"/>
              <a:gd name="T1" fmla="*/ 2147483647 h 202"/>
              <a:gd name="T2" fmla="*/ 2147483647 w 124"/>
              <a:gd name="T3" fmla="*/ 2147483647 h 202"/>
              <a:gd name="T4" fmla="*/ 0 w 124"/>
              <a:gd name="T5" fmla="*/ 2147483647 h 202"/>
              <a:gd name="T6" fmla="*/ 0 w 124"/>
              <a:gd name="T7" fmla="*/ 2147483647 h 202"/>
              <a:gd name="T8" fmla="*/ 2147483647 w 124"/>
              <a:gd name="T9" fmla="*/ 0 h 202"/>
              <a:gd name="T10" fmla="*/ 2147483647 w 124"/>
              <a:gd name="T11" fmla="*/ 0 h 202"/>
              <a:gd name="T12" fmla="*/ 2147483647 w 124"/>
              <a:gd name="T13" fmla="*/ 2147483647 h 202"/>
              <a:gd name="T14" fmla="*/ 2147483647 w 124"/>
              <a:gd name="T15" fmla="*/ 2147483647 h 202"/>
              <a:gd name="T16" fmla="*/ 2147483647 w 124"/>
              <a:gd name="T17" fmla="*/ 2147483647 h 202"/>
              <a:gd name="T18" fmla="*/ 2147483647 w 124"/>
              <a:gd name="T19" fmla="*/ 2147483647 h 202"/>
              <a:gd name="T20" fmla="*/ 2147483647 w 124"/>
              <a:gd name="T21" fmla="*/ 2147483647 h 202"/>
              <a:gd name="T22" fmla="*/ 2147483647 w 124"/>
              <a:gd name="T23" fmla="*/ 2147483647 h 202"/>
              <a:gd name="T24" fmla="*/ 2147483647 w 124"/>
              <a:gd name="T25" fmla="*/ 2147483647 h 202"/>
              <a:gd name="T26" fmla="*/ 2147483647 w 124"/>
              <a:gd name="T27" fmla="*/ 2147483647 h 202"/>
              <a:gd name="T28" fmla="*/ 2147483647 w 124"/>
              <a:gd name="T29" fmla="*/ 2147483647 h 202"/>
              <a:gd name="T30" fmla="*/ 2147483647 w 124"/>
              <a:gd name="T31" fmla="*/ 2147483647 h 202"/>
              <a:gd name="T32" fmla="*/ 2147483647 w 124"/>
              <a:gd name="T33" fmla="*/ 2147483647 h 202"/>
              <a:gd name="T34" fmla="*/ 2147483647 w 124"/>
              <a:gd name="T35" fmla="*/ 2147483647 h 202"/>
              <a:gd name="T36" fmla="*/ 2147483647 w 124"/>
              <a:gd name="T37" fmla="*/ 2147483647 h 202"/>
              <a:gd name="T38" fmla="*/ 2147483647 w 124"/>
              <a:gd name="T39" fmla="*/ 2147483647 h 202"/>
              <a:gd name="T40" fmla="*/ 2147483647 w 124"/>
              <a:gd name="T41" fmla="*/ 2147483647 h 202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24" h="202">
                <a:moveTo>
                  <a:pt x="112" y="202"/>
                </a:moveTo>
                <a:cubicBezTo>
                  <a:pt x="12" y="202"/>
                  <a:pt x="12" y="202"/>
                  <a:pt x="12" y="202"/>
                </a:cubicBezTo>
                <a:cubicBezTo>
                  <a:pt x="5" y="202"/>
                  <a:pt x="0" y="196"/>
                  <a:pt x="0" y="190"/>
                </a:cubicBezTo>
                <a:cubicBezTo>
                  <a:pt x="0" y="12"/>
                  <a:pt x="0" y="12"/>
                  <a:pt x="0" y="12"/>
                </a:cubicBezTo>
                <a:cubicBezTo>
                  <a:pt x="0" y="5"/>
                  <a:pt x="5" y="0"/>
                  <a:pt x="12" y="0"/>
                </a:cubicBezTo>
                <a:cubicBezTo>
                  <a:pt x="112" y="0"/>
                  <a:pt x="112" y="0"/>
                  <a:pt x="112" y="0"/>
                </a:cubicBezTo>
                <a:cubicBezTo>
                  <a:pt x="118" y="0"/>
                  <a:pt x="124" y="5"/>
                  <a:pt x="124" y="12"/>
                </a:cubicBezTo>
                <a:cubicBezTo>
                  <a:pt x="124" y="190"/>
                  <a:pt x="124" y="190"/>
                  <a:pt x="124" y="190"/>
                </a:cubicBezTo>
                <a:cubicBezTo>
                  <a:pt x="124" y="196"/>
                  <a:pt x="118" y="202"/>
                  <a:pt x="112" y="202"/>
                </a:cubicBezTo>
                <a:moveTo>
                  <a:pt x="12" y="179"/>
                </a:moveTo>
                <a:cubicBezTo>
                  <a:pt x="112" y="179"/>
                  <a:pt x="112" y="179"/>
                  <a:pt x="112" y="179"/>
                </a:cubicBezTo>
                <a:cubicBezTo>
                  <a:pt x="112" y="23"/>
                  <a:pt x="112" y="23"/>
                  <a:pt x="112" y="23"/>
                </a:cubicBezTo>
                <a:cubicBezTo>
                  <a:pt x="12" y="23"/>
                  <a:pt x="12" y="23"/>
                  <a:pt x="12" y="23"/>
                </a:cubicBezTo>
                <a:lnTo>
                  <a:pt x="12" y="179"/>
                </a:lnTo>
                <a:close/>
                <a:moveTo>
                  <a:pt x="70" y="184"/>
                </a:moveTo>
                <a:cubicBezTo>
                  <a:pt x="54" y="184"/>
                  <a:pt x="54" y="184"/>
                  <a:pt x="54" y="184"/>
                </a:cubicBezTo>
                <a:cubicBezTo>
                  <a:pt x="50" y="184"/>
                  <a:pt x="48" y="187"/>
                  <a:pt x="48" y="190"/>
                </a:cubicBezTo>
                <a:cubicBezTo>
                  <a:pt x="48" y="194"/>
                  <a:pt x="50" y="196"/>
                  <a:pt x="54" y="196"/>
                </a:cubicBezTo>
                <a:cubicBezTo>
                  <a:pt x="70" y="196"/>
                  <a:pt x="70" y="196"/>
                  <a:pt x="70" y="196"/>
                </a:cubicBezTo>
                <a:cubicBezTo>
                  <a:pt x="73" y="196"/>
                  <a:pt x="76" y="194"/>
                  <a:pt x="76" y="190"/>
                </a:cubicBezTo>
                <a:cubicBezTo>
                  <a:pt x="76" y="187"/>
                  <a:pt x="73" y="184"/>
                  <a:pt x="70" y="184"/>
                </a:cubicBez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sp>
        <p:nvSpPr>
          <p:cNvPr id="41" name="Freeform 3"/>
          <p:cNvSpPr>
            <a:spLocks noChangeAspect="1"/>
          </p:cNvSpPr>
          <p:nvPr/>
        </p:nvSpPr>
        <p:spPr bwMode="auto">
          <a:xfrm>
            <a:off x="7243042" y="3682569"/>
            <a:ext cx="1731963" cy="1098550"/>
          </a:xfrm>
          <a:custGeom>
            <a:avLst/>
            <a:gdLst>
              <a:gd name="T0" fmla="*/ 2147483647 w 462"/>
              <a:gd name="T1" fmla="*/ 2147483647 h 293"/>
              <a:gd name="T2" fmla="*/ 2147483647 w 462"/>
              <a:gd name="T3" fmla="*/ 2147483647 h 293"/>
              <a:gd name="T4" fmla="*/ 2147483647 w 462"/>
              <a:gd name="T5" fmla="*/ 2147483647 h 293"/>
              <a:gd name="T6" fmla="*/ 2147483647 w 462"/>
              <a:gd name="T7" fmla="*/ 2147483647 h 293"/>
              <a:gd name="T8" fmla="*/ 2147483647 w 462"/>
              <a:gd name="T9" fmla="*/ 2147483647 h 293"/>
              <a:gd name="T10" fmla="*/ 2147483647 w 462"/>
              <a:gd name="T11" fmla="*/ 2147483647 h 293"/>
              <a:gd name="T12" fmla="*/ 2147483647 w 462"/>
              <a:gd name="T13" fmla="*/ 2147483647 h 293"/>
              <a:gd name="T14" fmla="*/ 2147483647 w 462"/>
              <a:gd name="T15" fmla="*/ 2147483647 h 293"/>
              <a:gd name="T16" fmla="*/ 2147483647 w 462"/>
              <a:gd name="T17" fmla="*/ 2147483647 h 293"/>
              <a:gd name="T18" fmla="*/ 2147483647 w 462"/>
              <a:gd name="T19" fmla="*/ 2147483647 h 293"/>
              <a:gd name="T20" fmla="*/ 2147483647 w 462"/>
              <a:gd name="T21" fmla="*/ 2147483647 h 293"/>
              <a:gd name="T22" fmla="*/ 2147483647 w 462"/>
              <a:gd name="T23" fmla="*/ 2147483647 h 293"/>
              <a:gd name="T24" fmla="*/ 2147483647 w 462"/>
              <a:gd name="T25" fmla="*/ 2147483647 h 293"/>
              <a:gd name="T26" fmla="*/ 2147483647 w 462"/>
              <a:gd name="T27" fmla="*/ 2147483647 h 293"/>
              <a:gd name="T28" fmla="*/ 2147483647 w 462"/>
              <a:gd name="T29" fmla="*/ 2147483647 h 293"/>
              <a:gd name="T30" fmla="*/ 2147483647 w 462"/>
              <a:gd name="T31" fmla="*/ 2147483647 h 293"/>
              <a:gd name="T32" fmla="*/ 2147483647 w 462"/>
              <a:gd name="T33" fmla="*/ 2147483647 h 293"/>
              <a:gd name="T34" fmla="*/ 2147483647 w 462"/>
              <a:gd name="T35" fmla="*/ 2147483647 h 293"/>
              <a:gd name="T36" fmla="*/ 2147483647 w 462"/>
              <a:gd name="T37" fmla="*/ 2147483647 h 293"/>
              <a:gd name="T38" fmla="*/ 2147483647 w 462"/>
              <a:gd name="T39" fmla="*/ 2147483647 h 293"/>
              <a:gd name="T40" fmla="*/ 2147483647 w 462"/>
              <a:gd name="T41" fmla="*/ 2147483647 h 293"/>
              <a:gd name="T42" fmla="*/ 2147483647 w 462"/>
              <a:gd name="T43" fmla="*/ 2147483647 h 293"/>
              <a:gd name="T44" fmla="*/ 2147483647 w 462"/>
              <a:gd name="T45" fmla="*/ 2147483647 h 293"/>
              <a:gd name="T46" fmla="*/ 2147483647 w 462"/>
              <a:gd name="T47" fmla="*/ 2147483647 h 293"/>
              <a:gd name="T48" fmla="*/ 2147483647 w 462"/>
              <a:gd name="T49" fmla="*/ 2147483647 h 293"/>
              <a:gd name="T50" fmla="*/ 2147483647 w 462"/>
              <a:gd name="T51" fmla="*/ 2147483647 h 293"/>
              <a:gd name="T52" fmla="*/ 2147483647 w 462"/>
              <a:gd name="T53" fmla="*/ 0 h 293"/>
              <a:gd name="T54" fmla="*/ 2147483647 w 462"/>
              <a:gd name="T55" fmla="*/ 2147483647 h 293"/>
              <a:gd name="T56" fmla="*/ 0 w 462"/>
              <a:gd name="T57" fmla="*/ 2147483647 h 293"/>
              <a:gd name="T58" fmla="*/ 2147483647 w 462"/>
              <a:gd name="T59" fmla="*/ 2147483647 h 293"/>
              <a:gd name="T60" fmla="*/ 2147483647 w 462"/>
              <a:gd name="T61" fmla="*/ 2147483647 h 293"/>
              <a:gd name="T62" fmla="*/ 2147483647 w 462"/>
              <a:gd name="T63" fmla="*/ 2147483647 h 293"/>
              <a:gd name="T64" fmla="*/ 2147483647 w 462"/>
              <a:gd name="T65" fmla="*/ 2147483647 h 29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462" h="293">
                <a:moveTo>
                  <a:pt x="435" y="148"/>
                </a:moveTo>
                <a:cubicBezTo>
                  <a:pt x="437" y="140"/>
                  <a:pt x="439" y="132"/>
                  <a:pt x="439" y="123"/>
                </a:cubicBezTo>
                <a:cubicBezTo>
                  <a:pt x="439" y="104"/>
                  <a:pt x="433" y="86"/>
                  <a:pt x="422" y="70"/>
                </a:cubicBezTo>
                <a:cubicBezTo>
                  <a:pt x="420" y="67"/>
                  <a:pt x="415" y="66"/>
                  <a:pt x="411" y="68"/>
                </a:cubicBezTo>
                <a:cubicBezTo>
                  <a:pt x="407" y="71"/>
                  <a:pt x="406" y="76"/>
                  <a:pt x="409" y="79"/>
                </a:cubicBezTo>
                <a:cubicBezTo>
                  <a:pt x="418" y="92"/>
                  <a:pt x="423" y="108"/>
                  <a:pt x="423" y="123"/>
                </a:cubicBezTo>
                <a:cubicBezTo>
                  <a:pt x="423" y="132"/>
                  <a:pt x="421" y="140"/>
                  <a:pt x="419" y="148"/>
                </a:cubicBezTo>
                <a:cubicBezTo>
                  <a:pt x="418" y="151"/>
                  <a:pt x="419" y="154"/>
                  <a:pt x="421" y="156"/>
                </a:cubicBezTo>
                <a:cubicBezTo>
                  <a:pt x="437" y="170"/>
                  <a:pt x="446" y="189"/>
                  <a:pt x="446" y="209"/>
                </a:cubicBezTo>
                <a:cubicBezTo>
                  <a:pt x="446" y="247"/>
                  <a:pt x="415" y="277"/>
                  <a:pt x="378" y="277"/>
                </a:cubicBezTo>
                <a:cubicBezTo>
                  <a:pt x="88" y="277"/>
                  <a:pt x="88" y="277"/>
                  <a:pt x="88" y="277"/>
                </a:cubicBezTo>
                <a:cubicBezTo>
                  <a:pt x="48" y="277"/>
                  <a:pt x="16" y="245"/>
                  <a:pt x="16" y="206"/>
                </a:cubicBezTo>
                <a:cubicBezTo>
                  <a:pt x="16" y="178"/>
                  <a:pt x="31" y="154"/>
                  <a:pt x="56" y="141"/>
                </a:cubicBezTo>
                <a:cubicBezTo>
                  <a:pt x="59" y="140"/>
                  <a:pt x="60" y="137"/>
                  <a:pt x="60" y="134"/>
                </a:cubicBezTo>
                <a:cubicBezTo>
                  <a:pt x="60" y="134"/>
                  <a:pt x="60" y="133"/>
                  <a:pt x="60" y="133"/>
                </a:cubicBezTo>
                <a:cubicBezTo>
                  <a:pt x="60" y="69"/>
                  <a:pt x="113" y="16"/>
                  <a:pt x="178" y="16"/>
                </a:cubicBezTo>
                <a:cubicBezTo>
                  <a:pt x="217" y="16"/>
                  <a:pt x="254" y="36"/>
                  <a:pt x="276" y="68"/>
                </a:cubicBezTo>
                <a:cubicBezTo>
                  <a:pt x="277" y="70"/>
                  <a:pt x="279" y="72"/>
                  <a:pt x="282" y="72"/>
                </a:cubicBezTo>
                <a:cubicBezTo>
                  <a:pt x="284" y="72"/>
                  <a:pt x="287" y="71"/>
                  <a:pt x="288" y="70"/>
                </a:cubicBezTo>
                <a:cubicBezTo>
                  <a:pt x="288" y="70"/>
                  <a:pt x="289" y="69"/>
                  <a:pt x="289" y="69"/>
                </a:cubicBezTo>
                <a:cubicBezTo>
                  <a:pt x="290" y="68"/>
                  <a:pt x="309" y="45"/>
                  <a:pt x="344" y="45"/>
                </a:cubicBezTo>
                <a:cubicBezTo>
                  <a:pt x="360" y="45"/>
                  <a:pt x="375" y="50"/>
                  <a:pt x="388" y="59"/>
                </a:cubicBezTo>
                <a:cubicBezTo>
                  <a:pt x="392" y="61"/>
                  <a:pt x="397" y="60"/>
                  <a:pt x="399" y="56"/>
                </a:cubicBezTo>
                <a:cubicBezTo>
                  <a:pt x="402" y="53"/>
                  <a:pt x="401" y="48"/>
                  <a:pt x="397" y="45"/>
                </a:cubicBezTo>
                <a:cubicBezTo>
                  <a:pt x="381" y="35"/>
                  <a:pt x="363" y="29"/>
                  <a:pt x="344" y="29"/>
                </a:cubicBezTo>
                <a:cubicBezTo>
                  <a:pt x="314" y="29"/>
                  <a:pt x="294" y="43"/>
                  <a:pt x="284" y="52"/>
                </a:cubicBezTo>
                <a:cubicBezTo>
                  <a:pt x="258" y="19"/>
                  <a:pt x="220" y="0"/>
                  <a:pt x="178" y="0"/>
                </a:cubicBezTo>
                <a:cubicBezTo>
                  <a:pt x="106" y="0"/>
                  <a:pt x="47" y="58"/>
                  <a:pt x="44" y="129"/>
                </a:cubicBezTo>
                <a:cubicBezTo>
                  <a:pt x="17" y="145"/>
                  <a:pt x="0" y="174"/>
                  <a:pt x="0" y="206"/>
                </a:cubicBezTo>
                <a:cubicBezTo>
                  <a:pt x="0" y="254"/>
                  <a:pt x="39" y="293"/>
                  <a:pt x="88" y="293"/>
                </a:cubicBezTo>
                <a:cubicBezTo>
                  <a:pt x="378" y="293"/>
                  <a:pt x="378" y="293"/>
                  <a:pt x="378" y="293"/>
                </a:cubicBezTo>
                <a:cubicBezTo>
                  <a:pt x="424" y="293"/>
                  <a:pt x="462" y="256"/>
                  <a:pt x="462" y="209"/>
                </a:cubicBezTo>
                <a:cubicBezTo>
                  <a:pt x="462" y="186"/>
                  <a:pt x="452" y="164"/>
                  <a:pt x="435" y="148"/>
                </a:cubicBez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5511864" y="4308784"/>
            <a:ext cx="1731178" cy="0"/>
          </a:xfrm>
          <a:prstGeom prst="line">
            <a:avLst/>
          </a:prstGeom>
          <a:solidFill>
            <a:srgbClr val="89BA17"/>
          </a:solidFill>
          <a:ln w="38100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3" name="Freeform 3"/>
          <p:cNvSpPr>
            <a:spLocks noChangeAspect="1" noEditPoints="1"/>
          </p:cNvSpPr>
          <p:nvPr/>
        </p:nvSpPr>
        <p:spPr bwMode="auto">
          <a:xfrm>
            <a:off x="4425428" y="3915415"/>
            <a:ext cx="1062990" cy="256222"/>
          </a:xfrm>
          <a:custGeom>
            <a:avLst/>
            <a:gdLst>
              <a:gd name="T0" fmla="*/ 2147483647 w 472"/>
              <a:gd name="T1" fmla="*/ 2147483647 h 114"/>
              <a:gd name="T2" fmla="*/ 2147483647 w 472"/>
              <a:gd name="T3" fmla="*/ 2147483647 h 114"/>
              <a:gd name="T4" fmla="*/ 2147483647 w 472"/>
              <a:gd name="T5" fmla="*/ 2147483647 h 114"/>
              <a:gd name="T6" fmla="*/ 2147483647 w 472"/>
              <a:gd name="T7" fmla="*/ 2147483647 h 114"/>
              <a:gd name="T8" fmla="*/ 2147483647 w 472"/>
              <a:gd name="T9" fmla="*/ 2147483647 h 114"/>
              <a:gd name="T10" fmla="*/ 2147483647 w 472"/>
              <a:gd name="T11" fmla="*/ 2147483647 h 114"/>
              <a:gd name="T12" fmla="*/ 2147483647 w 472"/>
              <a:gd name="T13" fmla="*/ 2147483647 h 114"/>
              <a:gd name="T14" fmla="*/ 2147483647 w 472"/>
              <a:gd name="T15" fmla="*/ 2147483647 h 114"/>
              <a:gd name="T16" fmla="*/ 2147483647 w 472"/>
              <a:gd name="T17" fmla="*/ 2147483647 h 114"/>
              <a:gd name="T18" fmla="*/ 2147483647 w 472"/>
              <a:gd name="T19" fmla="*/ 2147483647 h 114"/>
              <a:gd name="T20" fmla="*/ 2147483647 w 472"/>
              <a:gd name="T21" fmla="*/ 2147483647 h 114"/>
              <a:gd name="T22" fmla="*/ 2147483647 w 472"/>
              <a:gd name="T23" fmla="*/ 2147483647 h 114"/>
              <a:gd name="T24" fmla="*/ 2147483647 w 472"/>
              <a:gd name="T25" fmla="*/ 2147483647 h 114"/>
              <a:gd name="T26" fmla="*/ 2147483647 w 472"/>
              <a:gd name="T27" fmla="*/ 2147483647 h 114"/>
              <a:gd name="T28" fmla="*/ 2147483647 w 472"/>
              <a:gd name="T29" fmla="*/ 2147483647 h 114"/>
              <a:gd name="T30" fmla="*/ 2147483647 w 472"/>
              <a:gd name="T31" fmla="*/ 2147483647 h 114"/>
              <a:gd name="T32" fmla="*/ 2147483647 w 472"/>
              <a:gd name="T33" fmla="*/ 2147483647 h 114"/>
              <a:gd name="T34" fmla="*/ 2147483647 w 472"/>
              <a:gd name="T35" fmla="*/ 2147483647 h 114"/>
              <a:gd name="T36" fmla="*/ 2147483647 w 472"/>
              <a:gd name="T37" fmla="*/ 2147483647 h 114"/>
              <a:gd name="T38" fmla="*/ 2147483647 w 472"/>
              <a:gd name="T39" fmla="*/ 2147483647 h 114"/>
              <a:gd name="T40" fmla="*/ 2147483647 w 472"/>
              <a:gd name="T41" fmla="*/ 2147483647 h 114"/>
              <a:gd name="T42" fmla="*/ 2147483647 w 472"/>
              <a:gd name="T43" fmla="*/ 2147483647 h 114"/>
              <a:gd name="T44" fmla="*/ 2147483647 w 472"/>
              <a:gd name="T45" fmla="*/ 0 h 114"/>
              <a:gd name="T46" fmla="*/ 2147483647 w 472"/>
              <a:gd name="T47" fmla="*/ 0 h 114"/>
              <a:gd name="T48" fmla="*/ 0 w 472"/>
              <a:gd name="T49" fmla="*/ 2147483647 h 114"/>
              <a:gd name="T50" fmla="*/ 0 w 472"/>
              <a:gd name="T51" fmla="*/ 2147483647 h 114"/>
              <a:gd name="T52" fmla="*/ 2147483647 w 472"/>
              <a:gd name="T53" fmla="*/ 2147483647 h 114"/>
              <a:gd name="T54" fmla="*/ 2147483647 w 472"/>
              <a:gd name="T55" fmla="*/ 2147483647 h 114"/>
              <a:gd name="T56" fmla="*/ 2147483647 w 472"/>
              <a:gd name="T57" fmla="*/ 2147483647 h 114"/>
              <a:gd name="T58" fmla="*/ 2147483647 w 472"/>
              <a:gd name="T59" fmla="*/ 2147483647 h 114"/>
              <a:gd name="T60" fmla="*/ 2147483647 w 472"/>
              <a:gd name="T61" fmla="*/ 2147483647 h 114"/>
              <a:gd name="T62" fmla="*/ 2147483647 w 472"/>
              <a:gd name="T63" fmla="*/ 2147483647 h 114"/>
              <a:gd name="T64" fmla="*/ 2147483647 w 472"/>
              <a:gd name="T65" fmla="*/ 2147483647 h 114"/>
              <a:gd name="T66" fmla="*/ 2147483647 w 472"/>
              <a:gd name="T67" fmla="*/ 2147483647 h 114"/>
              <a:gd name="T68" fmla="*/ 2147483647 w 472"/>
              <a:gd name="T69" fmla="*/ 2147483647 h 114"/>
              <a:gd name="T70" fmla="*/ 2147483647 w 472"/>
              <a:gd name="T71" fmla="*/ 2147483647 h 114"/>
              <a:gd name="T72" fmla="*/ 2147483647 w 472"/>
              <a:gd name="T73" fmla="*/ 2147483647 h 114"/>
              <a:gd name="T74" fmla="*/ 2147483647 w 472"/>
              <a:gd name="T75" fmla="*/ 2147483647 h 114"/>
              <a:gd name="T76" fmla="*/ 2147483647 w 472"/>
              <a:gd name="T77" fmla="*/ 2147483647 h 114"/>
              <a:gd name="T78" fmla="*/ 2147483647 w 472"/>
              <a:gd name="T79" fmla="*/ 2147483647 h 114"/>
              <a:gd name="T80" fmla="*/ 2147483647 w 472"/>
              <a:gd name="T81" fmla="*/ 2147483647 h 114"/>
              <a:gd name="T82" fmla="*/ 2147483647 w 472"/>
              <a:gd name="T83" fmla="*/ 2147483647 h 114"/>
              <a:gd name="T84" fmla="*/ 2147483647 w 472"/>
              <a:gd name="T85" fmla="*/ 2147483647 h 114"/>
              <a:gd name="T86" fmla="*/ 2147483647 w 472"/>
              <a:gd name="T87" fmla="*/ 2147483647 h 114"/>
              <a:gd name="T88" fmla="*/ 2147483647 w 472"/>
              <a:gd name="T89" fmla="*/ 2147483647 h 114"/>
              <a:gd name="T90" fmla="*/ 2147483647 w 472"/>
              <a:gd name="T91" fmla="*/ 2147483647 h 114"/>
              <a:gd name="T92" fmla="*/ 2147483647 w 472"/>
              <a:gd name="T93" fmla="*/ 2147483647 h 114"/>
              <a:gd name="T94" fmla="*/ 2147483647 w 472"/>
              <a:gd name="T95" fmla="*/ 2147483647 h 114"/>
              <a:gd name="T96" fmla="*/ 2147483647 w 472"/>
              <a:gd name="T97" fmla="*/ 2147483647 h 114"/>
              <a:gd name="T98" fmla="*/ 2147483647 w 472"/>
              <a:gd name="T99" fmla="*/ 2147483647 h 114"/>
              <a:gd name="T100" fmla="*/ 2147483647 w 472"/>
              <a:gd name="T101" fmla="*/ 2147483647 h 114"/>
              <a:gd name="T102" fmla="*/ 2147483647 w 472"/>
              <a:gd name="T103" fmla="*/ 2147483647 h 11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472" h="114">
                <a:moveTo>
                  <a:pt x="392" y="46"/>
                </a:moveTo>
                <a:cubicBezTo>
                  <a:pt x="396" y="46"/>
                  <a:pt x="400" y="43"/>
                  <a:pt x="400" y="39"/>
                </a:cubicBezTo>
                <a:cubicBezTo>
                  <a:pt x="400" y="34"/>
                  <a:pt x="396" y="31"/>
                  <a:pt x="392" y="31"/>
                </a:cubicBezTo>
                <a:cubicBezTo>
                  <a:pt x="388" y="31"/>
                  <a:pt x="384" y="34"/>
                  <a:pt x="384" y="39"/>
                </a:cubicBezTo>
                <a:cubicBezTo>
                  <a:pt x="384" y="43"/>
                  <a:pt x="388" y="46"/>
                  <a:pt x="392" y="46"/>
                </a:cubicBezTo>
                <a:close/>
                <a:moveTo>
                  <a:pt x="392" y="82"/>
                </a:moveTo>
                <a:cubicBezTo>
                  <a:pt x="396" y="82"/>
                  <a:pt x="400" y="79"/>
                  <a:pt x="400" y="74"/>
                </a:cubicBezTo>
                <a:cubicBezTo>
                  <a:pt x="400" y="70"/>
                  <a:pt x="396" y="67"/>
                  <a:pt x="392" y="67"/>
                </a:cubicBezTo>
                <a:cubicBezTo>
                  <a:pt x="388" y="67"/>
                  <a:pt x="384" y="70"/>
                  <a:pt x="384" y="74"/>
                </a:cubicBezTo>
                <a:cubicBezTo>
                  <a:pt x="384" y="79"/>
                  <a:pt x="388" y="82"/>
                  <a:pt x="392" y="82"/>
                </a:cubicBezTo>
                <a:close/>
                <a:moveTo>
                  <a:pt x="208" y="71"/>
                </a:moveTo>
                <a:cubicBezTo>
                  <a:pt x="362" y="71"/>
                  <a:pt x="362" y="71"/>
                  <a:pt x="362" y="71"/>
                </a:cubicBezTo>
                <a:cubicBezTo>
                  <a:pt x="366" y="71"/>
                  <a:pt x="370" y="67"/>
                  <a:pt x="370" y="63"/>
                </a:cubicBezTo>
                <a:cubicBezTo>
                  <a:pt x="370" y="51"/>
                  <a:pt x="370" y="51"/>
                  <a:pt x="370" y="51"/>
                </a:cubicBezTo>
                <a:cubicBezTo>
                  <a:pt x="370" y="46"/>
                  <a:pt x="366" y="43"/>
                  <a:pt x="362" y="43"/>
                </a:cubicBezTo>
                <a:cubicBezTo>
                  <a:pt x="208" y="43"/>
                  <a:pt x="208" y="43"/>
                  <a:pt x="208" y="43"/>
                </a:cubicBezTo>
                <a:cubicBezTo>
                  <a:pt x="204" y="43"/>
                  <a:pt x="200" y="46"/>
                  <a:pt x="200" y="51"/>
                </a:cubicBezTo>
                <a:cubicBezTo>
                  <a:pt x="200" y="63"/>
                  <a:pt x="200" y="63"/>
                  <a:pt x="200" y="63"/>
                </a:cubicBezTo>
                <a:cubicBezTo>
                  <a:pt x="200" y="67"/>
                  <a:pt x="204" y="71"/>
                  <a:pt x="208" y="71"/>
                </a:cubicBezTo>
                <a:close/>
                <a:moveTo>
                  <a:pt x="464" y="36"/>
                </a:moveTo>
                <a:cubicBezTo>
                  <a:pt x="468" y="36"/>
                  <a:pt x="472" y="33"/>
                  <a:pt x="472" y="28"/>
                </a:cubicBezTo>
                <a:cubicBezTo>
                  <a:pt x="472" y="19"/>
                  <a:pt x="472" y="19"/>
                  <a:pt x="472" y="19"/>
                </a:cubicBezTo>
                <a:cubicBezTo>
                  <a:pt x="472" y="8"/>
                  <a:pt x="463" y="0"/>
                  <a:pt x="4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9" y="0"/>
                  <a:pt x="0" y="8"/>
                  <a:pt x="0" y="19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105"/>
                  <a:pt x="9" y="114"/>
                  <a:pt x="19" y="114"/>
                </a:cubicBezTo>
                <a:cubicBezTo>
                  <a:pt x="453" y="114"/>
                  <a:pt x="453" y="114"/>
                  <a:pt x="453" y="114"/>
                </a:cubicBezTo>
                <a:cubicBezTo>
                  <a:pt x="463" y="114"/>
                  <a:pt x="472" y="105"/>
                  <a:pt x="472" y="94"/>
                </a:cubicBezTo>
                <a:cubicBezTo>
                  <a:pt x="472" y="60"/>
                  <a:pt x="472" y="60"/>
                  <a:pt x="472" y="60"/>
                </a:cubicBezTo>
                <a:cubicBezTo>
                  <a:pt x="472" y="56"/>
                  <a:pt x="468" y="52"/>
                  <a:pt x="464" y="52"/>
                </a:cubicBezTo>
                <a:cubicBezTo>
                  <a:pt x="460" y="52"/>
                  <a:pt x="456" y="56"/>
                  <a:pt x="456" y="60"/>
                </a:cubicBezTo>
                <a:cubicBezTo>
                  <a:pt x="456" y="94"/>
                  <a:pt x="456" y="94"/>
                  <a:pt x="456" y="94"/>
                </a:cubicBezTo>
                <a:cubicBezTo>
                  <a:pt x="456" y="96"/>
                  <a:pt x="455" y="98"/>
                  <a:pt x="453" y="98"/>
                </a:cubicBezTo>
                <a:cubicBezTo>
                  <a:pt x="431" y="98"/>
                  <a:pt x="431" y="98"/>
                  <a:pt x="431" y="98"/>
                </a:cubicBezTo>
                <a:cubicBezTo>
                  <a:pt x="431" y="16"/>
                  <a:pt x="431" y="16"/>
                  <a:pt x="431" y="16"/>
                </a:cubicBezTo>
                <a:cubicBezTo>
                  <a:pt x="453" y="16"/>
                  <a:pt x="453" y="16"/>
                  <a:pt x="453" y="16"/>
                </a:cubicBezTo>
                <a:cubicBezTo>
                  <a:pt x="455" y="16"/>
                  <a:pt x="456" y="17"/>
                  <a:pt x="456" y="19"/>
                </a:cubicBezTo>
                <a:cubicBezTo>
                  <a:pt x="456" y="28"/>
                  <a:pt x="456" y="28"/>
                  <a:pt x="456" y="28"/>
                </a:cubicBezTo>
                <a:cubicBezTo>
                  <a:pt x="456" y="33"/>
                  <a:pt x="460" y="36"/>
                  <a:pt x="464" y="36"/>
                </a:cubicBezTo>
                <a:close/>
                <a:moveTo>
                  <a:pt x="41" y="98"/>
                </a:moveTo>
                <a:cubicBezTo>
                  <a:pt x="19" y="98"/>
                  <a:pt x="19" y="98"/>
                  <a:pt x="19" y="98"/>
                </a:cubicBezTo>
                <a:cubicBezTo>
                  <a:pt x="17" y="98"/>
                  <a:pt x="16" y="96"/>
                  <a:pt x="16" y="94"/>
                </a:cubicBezTo>
                <a:cubicBezTo>
                  <a:pt x="16" y="19"/>
                  <a:pt x="16" y="19"/>
                  <a:pt x="16" y="19"/>
                </a:cubicBezTo>
                <a:cubicBezTo>
                  <a:pt x="16" y="17"/>
                  <a:pt x="17" y="16"/>
                  <a:pt x="19" y="16"/>
                </a:cubicBezTo>
                <a:cubicBezTo>
                  <a:pt x="41" y="16"/>
                  <a:pt x="41" y="16"/>
                  <a:pt x="41" y="16"/>
                </a:cubicBezTo>
                <a:lnTo>
                  <a:pt x="41" y="98"/>
                </a:lnTo>
                <a:close/>
                <a:moveTo>
                  <a:pt x="415" y="98"/>
                </a:moveTo>
                <a:cubicBezTo>
                  <a:pt x="57" y="98"/>
                  <a:pt x="57" y="98"/>
                  <a:pt x="57" y="98"/>
                </a:cubicBezTo>
                <a:cubicBezTo>
                  <a:pt x="57" y="16"/>
                  <a:pt x="57" y="16"/>
                  <a:pt x="57" y="16"/>
                </a:cubicBezTo>
                <a:cubicBezTo>
                  <a:pt x="415" y="16"/>
                  <a:pt x="415" y="16"/>
                  <a:pt x="415" y="16"/>
                </a:cubicBezTo>
                <a:lnTo>
                  <a:pt x="415" y="98"/>
                </a:ln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sp>
        <p:nvSpPr>
          <p:cNvPr id="44" name="Freeform 3"/>
          <p:cNvSpPr>
            <a:spLocks noChangeAspect="1" noEditPoints="1"/>
          </p:cNvSpPr>
          <p:nvPr/>
        </p:nvSpPr>
        <p:spPr bwMode="auto">
          <a:xfrm>
            <a:off x="4425428" y="4414572"/>
            <a:ext cx="1062990" cy="256222"/>
          </a:xfrm>
          <a:custGeom>
            <a:avLst/>
            <a:gdLst>
              <a:gd name="T0" fmla="*/ 2147483647 w 472"/>
              <a:gd name="T1" fmla="*/ 2147483647 h 114"/>
              <a:gd name="T2" fmla="*/ 2147483647 w 472"/>
              <a:gd name="T3" fmla="*/ 2147483647 h 114"/>
              <a:gd name="T4" fmla="*/ 2147483647 w 472"/>
              <a:gd name="T5" fmla="*/ 2147483647 h 114"/>
              <a:gd name="T6" fmla="*/ 2147483647 w 472"/>
              <a:gd name="T7" fmla="*/ 2147483647 h 114"/>
              <a:gd name="T8" fmla="*/ 2147483647 w 472"/>
              <a:gd name="T9" fmla="*/ 2147483647 h 114"/>
              <a:gd name="T10" fmla="*/ 2147483647 w 472"/>
              <a:gd name="T11" fmla="*/ 2147483647 h 114"/>
              <a:gd name="T12" fmla="*/ 2147483647 w 472"/>
              <a:gd name="T13" fmla="*/ 2147483647 h 114"/>
              <a:gd name="T14" fmla="*/ 2147483647 w 472"/>
              <a:gd name="T15" fmla="*/ 2147483647 h 114"/>
              <a:gd name="T16" fmla="*/ 2147483647 w 472"/>
              <a:gd name="T17" fmla="*/ 2147483647 h 114"/>
              <a:gd name="T18" fmla="*/ 2147483647 w 472"/>
              <a:gd name="T19" fmla="*/ 2147483647 h 114"/>
              <a:gd name="T20" fmla="*/ 2147483647 w 472"/>
              <a:gd name="T21" fmla="*/ 2147483647 h 114"/>
              <a:gd name="T22" fmla="*/ 2147483647 w 472"/>
              <a:gd name="T23" fmla="*/ 2147483647 h 114"/>
              <a:gd name="T24" fmla="*/ 2147483647 w 472"/>
              <a:gd name="T25" fmla="*/ 2147483647 h 114"/>
              <a:gd name="T26" fmla="*/ 2147483647 w 472"/>
              <a:gd name="T27" fmla="*/ 2147483647 h 114"/>
              <a:gd name="T28" fmla="*/ 2147483647 w 472"/>
              <a:gd name="T29" fmla="*/ 2147483647 h 114"/>
              <a:gd name="T30" fmla="*/ 2147483647 w 472"/>
              <a:gd name="T31" fmla="*/ 2147483647 h 114"/>
              <a:gd name="T32" fmla="*/ 2147483647 w 472"/>
              <a:gd name="T33" fmla="*/ 2147483647 h 114"/>
              <a:gd name="T34" fmla="*/ 2147483647 w 472"/>
              <a:gd name="T35" fmla="*/ 2147483647 h 114"/>
              <a:gd name="T36" fmla="*/ 2147483647 w 472"/>
              <a:gd name="T37" fmla="*/ 2147483647 h 114"/>
              <a:gd name="T38" fmla="*/ 2147483647 w 472"/>
              <a:gd name="T39" fmla="*/ 2147483647 h 114"/>
              <a:gd name="T40" fmla="*/ 2147483647 w 472"/>
              <a:gd name="T41" fmla="*/ 2147483647 h 114"/>
              <a:gd name="T42" fmla="*/ 2147483647 w 472"/>
              <a:gd name="T43" fmla="*/ 2147483647 h 114"/>
              <a:gd name="T44" fmla="*/ 2147483647 w 472"/>
              <a:gd name="T45" fmla="*/ 0 h 114"/>
              <a:gd name="T46" fmla="*/ 2147483647 w 472"/>
              <a:gd name="T47" fmla="*/ 0 h 114"/>
              <a:gd name="T48" fmla="*/ 0 w 472"/>
              <a:gd name="T49" fmla="*/ 2147483647 h 114"/>
              <a:gd name="T50" fmla="*/ 0 w 472"/>
              <a:gd name="T51" fmla="*/ 2147483647 h 114"/>
              <a:gd name="T52" fmla="*/ 2147483647 w 472"/>
              <a:gd name="T53" fmla="*/ 2147483647 h 114"/>
              <a:gd name="T54" fmla="*/ 2147483647 w 472"/>
              <a:gd name="T55" fmla="*/ 2147483647 h 114"/>
              <a:gd name="T56" fmla="*/ 2147483647 w 472"/>
              <a:gd name="T57" fmla="*/ 2147483647 h 114"/>
              <a:gd name="T58" fmla="*/ 2147483647 w 472"/>
              <a:gd name="T59" fmla="*/ 2147483647 h 114"/>
              <a:gd name="T60" fmla="*/ 2147483647 w 472"/>
              <a:gd name="T61" fmla="*/ 2147483647 h 114"/>
              <a:gd name="T62" fmla="*/ 2147483647 w 472"/>
              <a:gd name="T63" fmla="*/ 2147483647 h 114"/>
              <a:gd name="T64" fmla="*/ 2147483647 w 472"/>
              <a:gd name="T65" fmla="*/ 2147483647 h 114"/>
              <a:gd name="T66" fmla="*/ 2147483647 w 472"/>
              <a:gd name="T67" fmla="*/ 2147483647 h 114"/>
              <a:gd name="T68" fmla="*/ 2147483647 w 472"/>
              <a:gd name="T69" fmla="*/ 2147483647 h 114"/>
              <a:gd name="T70" fmla="*/ 2147483647 w 472"/>
              <a:gd name="T71" fmla="*/ 2147483647 h 114"/>
              <a:gd name="T72" fmla="*/ 2147483647 w 472"/>
              <a:gd name="T73" fmla="*/ 2147483647 h 114"/>
              <a:gd name="T74" fmla="*/ 2147483647 w 472"/>
              <a:gd name="T75" fmla="*/ 2147483647 h 114"/>
              <a:gd name="T76" fmla="*/ 2147483647 w 472"/>
              <a:gd name="T77" fmla="*/ 2147483647 h 114"/>
              <a:gd name="T78" fmla="*/ 2147483647 w 472"/>
              <a:gd name="T79" fmla="*/ 2147483647 h 114"/>
              <a:gd name="T80" fmla="*/ 2147483647 w 472"/>
              <a:gd name="T81" fmla="*/ 2147483647 h 114"/>
              <a:gd name="T82" fmla="*/ 2147483647 w 472"/>
              <a:gd name="T83" fmla="*/ 2147483647 h 114"/>
              <a:gd name="T84" fmla="*/ 2147483647 w 472"/>
              <a:gd name="T85" fmla="*/ 2147483647 h 114"/>
              <a:gd name="T86" fmla="*/ 2147483647 w 472"/>
              <a:gd name="T87" fmla="*/ 2147483647 h 114"/>
              <a:gd name="T88" fmla="*/ 2147483647 w 472"/>
              <a:gd name="T89" fmla="*/ 2147483647 h 114"/>
              <a:gd name="T90" fmla="*/ 2147483647 w 472"/>
              <a:gd name="T91" fmla="*/ 2147483647 h 114"/>
              <a:gd name="T92" fmla="*/ 2147483647 w 472"/>
              <a:gd name="T93" fmla="*/ 2147483647 h 114"/>
              <a:gd name="T94" fmla="*/ 2147483647 w 472"/>
              <a:gd name="T95" fmla="*/ 2147483647 h 114"/>
              <a:gd name="T96" fmla="*/ 2147483647 w 472"/>
              <a:gd name="T97" fmla="*/ 2147483647 h 114"/>
              <a:gd name="T98" fmla="*/ 2147483647 w 472"/>
              <a:gd name="T99" fmla="*/ 2147483647 h 114"/>
              <a:gd name="T100" fmla="*/ 2147483647 w 472"/>
              <a:gd name="T101" fmla="*/ 2147483647 h 114"/>
              <a:gd name="T102" fmla="*/ 2147483647 w 472"/>
              <a:gd name="T103" fmla="*/ 2147483647 h 11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472" h="114">
                <a:moveTo>
                  <a:pt x="392" y="46"/>
                </a:moveTo>
                <a:cubicBezTo>
                  <a:pt x="396" y="46"/>
                  <a:pt x="400" y="43"/>
                  <a:pt x="400" y="39"/>
                </a:cubicBezTo>
                <a:cubicBezTo>
                  <a:pt x="400" y="34"/>
                  <a:pt x="396" y="31"/>
                  <a:pt x="392" y="31"/>
                </a:cubicBezTo>
                <a:cubicBezTo>
                  <a:pt x="388" y="31"/>
                  <a:pt x="384" y="34"/>
                  <a:pt x="384" y="39"/>
                </a:cubicBezTo>
                <a:cubicBezTo>
                  <a:pt x="384" y="43"/>
                  <a:pt x="388" y="46"/>
                  <a:pt x="392" y="46"/>
                </a:cubicBezTo>
                <a:close/>
                <a:moveTo>
                  <a:pt x="392" y="82"/>
                </a:moveTo>
                <a:cubicBezTo>
                  <a:pt x="396" y="82"/>
                  <a:pt x="400" y="79"/>
                  <a:pt x="400" y="74"/>
                </a:cubicBezTo>
                <a:cubicBezTo>
                  <a:pt x="400" y="70"/>
                  <a:pt x="396" y="67"/>
                  <a:pt x="392" y="67"/>
                </a:cubicBezTo>
                <a:cubicBezTo>
                  <a:pt x="388" y="67"/>
                  <a:pt x="384" y="70"/>
                  <a:pt x="384" y="74"/>
                </a:cubicBezTo>
                <a:cubicBezTo>
                  <a:pt x="384" y="79"/>
                  <a:pt x="388" y="82"/>
                  <a:pt x="392" y="82"/>
                </a:cubicBezTo>
                <a:close/>
                <a:moveTo>
                  <a:pt x="208" y="71"/>
                </a:moveTo>
                <a:cubicBezTo>
                  <a:pt x="362" y="71"/>
                  <a:pt x="362" y="71"/>
                  <a:pt x="362" y="71"/>
                </a:cubicBezTo>
                <a:cubicBezTo>
                  <a:pt x="366" y="71"/>
                  <a:pt x="370" y="67"/>
                  <a:pt x="370" y="63"/>
                </a:cubicBezTo>
                <a:cubicBezTo>
                  <a:pt x="370" y="51"/>
                  <a:pt x="370" y="51"/>
                  <a:pt x="370" y="51"/>
                </a:cubicBezTo>
                <a:cubicBezTo>
                  <a:pt x="370" y="46"/>
                  <a:pt x="366" y="43"/>
                  <a:pt x="362" y="43"/>
                </a:cubicBezTo>
                <a:cubicBezTo>
                  <a:pt x="208" y="43"/>
                  <a:pt x="208" y="43"/>
                  <a:pt x="208" y="43"/>
                </a:cubicBezTo>
                <a:cubicBezTo>
                  <a:pt x="204" y="43"/>
                  <a:pt x="200" y="46"/>
                  <a:pt x="200" y="51"/>
                </a:cubicBezTo>
                <a:cubicBezTo>
                  <a:pt x="200" y="63"/>
                  <a:pt x="200" y="63"/>
                  <a:pt x="200" y="63"/>
                </a:cubicBezTo>
                <a:cubicBezTo>
                  <a:pt x="200" y="67"/>
                  <a:pt x="204" y="71"/>
                  <a:pt x="208" y="71"/>
                </a:cubicBezTo>
                <a:close/>
                <a:moveTo>
                  <a:pt x="464" y="36"/>
                </a:moveTo>
                <a:cubicBezTo>
                  <a:pt x="468" y="36"/>
                  <a:pt x="472" y="33"/>
                  <a:pt x="472" y="28"/>
                </a:cubicBezTo>
                <a:cubicBezTo>
                  <a:pt x="472" y="19"/>
                  <a:pt x="472" y="19"/>
                  <a:pt x="472" y="19"/>
                </a:cubicBezTo>
                <a:cubicBezTo>
                  <a:pt x="472" y="8"/>
                  <a:pt x="463" y="0"/>
                  <a:pt x="4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9" y="0"/>
                  <a:pt x="0" y="8"/>
                  <a:pt x="0" y="19"/>
                </a:cubicBezTo>
                <a:cubicBezTo>
                  <a:pt x="0" y="94"/>
                  <a:pt x="0" y="94"/>
                  <a:pt x="0" y="94"/>
                </a:cubicBezTo>
                <a:cubicBezTo>
                  <a:pt x="0" y="105"/>
                  <a:pt x="9" y="114"/>
                  <a:pt x="19" y="114"/>
                </a:cubicBezTo>
                <a:cubicBezTo>
                  <a:pt x="453" y="114"/>
                  <a:pt x="453" y="114"/>
                  <a:pt x="453" y="114"/>
                </a:cubicBezTo>
                <a:cubicBezTo>
                  <a:pt x="463" y="114"/>
                  <a:pt x="472" y="105"/>
                  <a:pt x="472" y="94"/>
                </a:cubicBezTo>
                <a:cubicBezTo>
                  <a:pt x="472" y="60"/>
                  <a:pt x="472" y="60"/>
                  <a:pt x="472" y="60"/>
                </a:cubicBezTo>
                <a:cubicBezTo>
                  <a:pt x="472" y="56"/>
                  <a:pt x="468" y="52"/>
                  <a:pt x="464" y="52"/>
                </a:cubicBezTo>
                <a:cubicBezTo>
                  <a:pt x="460" y="52"/>
                  <a:pt x="456" y="56"/>
                  <a:pt x="456" y="60"/>
                </a:cubicBezTo>
                <a:cubicBezTo>
                  <a:pt x="456" y="94"/>
                  <a:pt x="456" y="94"/>
                  <a:pt x="456" y="94"/>
                </a:cubicBezTo>
                <a:cubicBezTo>
                  <a:pt x="456" y="96"/>
                  <a:pt x="455" y="98"/>
                  <a:pt x="453" y="98"/>
                </a:cubicBezTo>
                <a:cubicBezTo>
                  <a:pt x="431" y="98"/>
                  <a:pt x="431" y="98"/>
                  <a:pt x="431" y="98"/>
                </a:cubicBezTo>
                <a:cubicBezTo>
                  <a:pt x="431" y="16"/>
                  <a:pt x="431" y="16"/>
                  <a:pt x="431" y="16"/>
                </a:cubicBezTo>
                <a:cubicBezTo>
                  <a:pt x="453" y="16"/>
                  <a:pt x="453" y="16"/>
                  <a:pt x="453" y="16"/>
                </a:cubicBezTo>
                <a:cubicBezTo>
                  <a:pt x="455" y="16"/>
                  <a:pt x="456" y="17"/>
                  <a:pt x="456" y="19"/>
                </a:cubicBezTo>
                <a:cubicBezTo>
                  <a:pt x="456" y="28"/>
                  <a:pt x="456" y="28"/>
                  <a:pt x="456" y="28"/>
                </a:cubicBezTo>
                <a:cubicBezTo>
                  <a:pt x="456" y="33"/>
                  <a:pt x="460" y="36"/>
                  <a:pt x="464" y="36"/>
                </a:cubicBezTo>
                <a:close/>
                <a:moveTo>
                  <a:pt x="41" y="98"/>
                </a:moveTo>
                <a:cubicBezTo>
                  <a:pt x="19" y="98"/>
                  <a:pt x="19" y="98"/>
                  <a:pt x="19" y="98"/>
                </a:cubicBezTo>
                <a:cubicBezTo>
                  <a:pt x="17" y="98"/>
                  <a:pt x="16" y="96"/>
                  <a:pt x="16" y="94"/>
                </a:cubicBezTo>
                <a:cubicBezTo>
                  <a:pt x="16" y="19"/>
                  <a:pt x="16" y="19"/>
                  <a:pt x="16" y="19"/>
                </a:cubicBezTo>
                <a:cubicBezTo>
                  <a:pt x="16" y="17"/>
                  <a:pt x="17" y="16"/>
                  <a:pt x="19" y="16"/>
                </a:cubicBezTo>
                <a:cubicBezTo>
                  <a:pt x="41" y="16"/>
                  <a:pt x="41" y="16"/>
                  <a:pt x="41" y="16"/>
                </a:cubicBezTo>
                <a:lnTo>
                  <a:pt x="41" y="98"/>
                </a:lnTo>
                <a:close/>
                <a:moveTo>
                  <a:pt x="415" y="98"/>
                </a:moveTo>
                <a:cubicBezTo>
                  <a:pt x="57" y="98"/>
                  <a:pt x="57" y="98"/>
                  <a:pt x="57" y="98"/>
                </a:cubicBezTo>
                <a:cubicBezTo>
                  <a:pt x="57" y="16"/>
                  <a:pt x="57" y="16"/>
                  <a:pt x="57" y="16"/>
                </a:cubicBezTo>
                <a:cubicBezTo>
                  <a:pt x="415" y="16"/>
                  <a:pt x="415" y="16"/>
                  <a:pt x="415" y="16"/>
                </a:cubicBezTo>
                <a:lnTo>
                  <a:pt x="415" y="98"/>
                </a:ln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sp>
        <p:nvSpPr>
          <p:cNvPr id="45" name="Freeform 3"/>
          <p:cNvSpPr>
            <a:spLocks noChangeAspect="1" noEditPoints="1"/>
          </p:cNvSpPr>
          <p:nvPr/>
        </p:nvSpPr>
        <p:spPr bwMode="auto">
          <a:xfrm rot="16200000">
            <a:off x="2111110" y="3005032"/>
            <a:ext cx="974408" cy="846357"/>
          </a:xfrm>
          <a:custGeom>
            <a:avLst/>
            <a:gdLst>
              <a:gd name="T0" fmla="*/ 2147483647 w 338"/>
              <a:gd name="T1" fmla="*/ 2147483647 h 294"/>
              <a:gd name="T2" fmla="*/ 2147483647 w 338"/>
              <a:gd name="T3" fmla="*/ 2147483647 h 294"/>
              <a:gd name="T4" fmla="*/ 2147483647 w 338"/>
              <a:gd name="T5" fmla="*/ 2147483647 h 294"/>
              <a:gd name="T6" fmla="*/ 2147483647 w 338"/>
              <a:gd name="T7" fmla="*/ 2147483647 h 294"/>
              <a:gd name="T8" fmla="*/ 2147483647 w 338"/>
              <a:gd name="T9" fmla="*/ 2147483647 h 294"/>
              <a:gd name="T10" fmla="*/ 2147483647 w 338"/>
              <a:gd name="T11" fmla="*/ 2147483647 h 294"/>
              <a:gd name="T12" fmla="*/ 2147483647 w 338"/>
              <a:gd name="T13" fmla="*/ 2147483647 h 294"/>
              <a:gd name="T14" fmla="*/ 2147483647 w 338"/>
              <a:gd name="T15" fmla="*/ 2147483647 h 294"/>
              <a:gd name="T16" fmla="*/ 2147483647 w 338"/>
              <a:gd name="T17" fmla="*/ 2147483647 h 294"/>
              <a:gd name="T18" fmla="*/ 2147483647 w 338"/>
              <a:gd name="T19" fmla="*/ 2147483647 h 294"/>
              <a:gd name="T20" fmla="*/ 2147483647 w 338"/>
              <a:gd name="T21" fmla="*/ 2147483647 h 294"/>
              <a:gd name="T22" fmla="*/ 2147483647 w 338"/>
              <a:gd name="T23" fmla="*/ 2147483647 h 294"/>
              <a:gd name="T24" fmla="*/ 2147483647 w 338"/>
              <a:gd name="T25" fmla="*/ 2147483647 h 294"/>
              <a:gd name="T26" fmla="*/ 2147483647 w 338"/>
              <a:gd name="T27" fmla="*/ 2147483647 h 294"/>
              <a:gd name="T28" fmla="*/ 2147483647 w 338"/>
              <a:gd name="T29" fmla="*/ 2147483647 h 294"/>
              <a:gd name="T30" fmla="*/ 2147483647 w 338"/>
              <a:gd name="T31" fmla="*/ 2147483647 h 294"/>
              <a:gd name="T32" fmla="*/ 2147483647 w 338"/>
              <a:gd name="T33" fmla="*/ 2147483647 h 294"/>
              <a:gd name="T34" fmla="*/ 2147483647 w 338"/>
              <a:gd name="T35" fmla="*/ 2147483647 h 294"/>
              <a:gd name="T36" fmla="*/ 2147483647 w 338"/>
              <a:gd name="T37" fmla="*/ 2147483647 h 294"/>
              <a:gd name="T38" fmla="*/ 2147483647 w 338"/>
              <a:gd name="T39" fmla="*/ 2147483647 h 294"/>
              <a:gd name="T40" fmla="*/ 2147483647 w 338"/>
              <a:gd name="T41" fmla="*/ 2147483647 h 294"/>
              <a:gd name="T42" fmla="*/ 2147483647 w 338"/>
              <a:gd name="T43" fmla="*/ 2147483647 h 294"/>
              <a:gd name="T44" fmla="*/ 2147483647 w 338"/>
              <a:gd name="T45" fmla="*/ 2147483647 h 294"/>
              <a:gd name="T46" fmla="*/ 2147483647 w 338"/>
              <a:gd name="T47" fmla="*/ 2147483647 h 294"/>
              <a:gd name="T48" fmla="*/ 2147483647 w 338"/>
              <a:gd name="T49" fmla="*/ 2147483647 h 294"/>
              <a:gd name="T50" fmla="*/ 2147483647 w 338"/>
              <a:gd name="T51" fmla="*/ 2147483647 h 294"/>
              <a:gd name="T52" fmla="*/ 2147483647 w 338"/>
              <a:gd name="T53" fmla="*/ 2147483647 h 294"/>
              <a:gd name="T54" fmla="*/ 2147483647 w 338"/>
              <a:gd name="T55" fmla="*/ 2147483647 h 294"/>
              <a:gd name="T56" fmla="*/ 2147483647 w 338"/>
              <a:gd name="T57" fmla="*/ 2147483647 h 294"/>
              <a:gd name="T58" fmla="*/ 2147483647 w 338"/>
              <a:gd name="T59" fmla="*/ 2147483647 h 294"/>
              <a:gd name="T60" fmla="*/ 2147483647 w 338"/>
              <a:gd name="T61" fmla="*/ 2147483647 h 294"/>
              <a:gd name="T62" fmla="*/ 2147483647 w 338"/>
              <a:gd name="T63" fmla="*/ 2147483647 h 294"/>
              <a:gd name="T64" fmla="*/ 2147483647 w 338"/>
              <a:gd name="T65" fmla="*/ 2147483647 h 294"/>
              <a:gd name="T66" fmla="*/ 2147483647 w 338"/>
              <a:gd name="T67" fmla="*/ 2147483647 h 294"/>
              <a:gd name="T68" fmla="*/ 2147483647 w 338"/>
              <a:gd name="T69" fmla="*/ 2147483647 h 294"/>
              <a:gd name="T70" fmla="*/ 2147483647 w 338"/>
              <a:gd name="T71" fmla="*/ 2147483647 h 294"/>
              <a:gd name="T72" fmla="*/ 2147483647 w 338"/>
              <a:gd name="T73" fmla="*/ 2147483647 h 294"/>
              <a:gd name="T74" fmla="*/ 2147483647 w 338"/>
              <a:gd name="T75" fmla="*/ 2147483647 h 294"/>
              <a:gd name="T76" fmla="*/ 2147483647 w 338"/>
              <a:gd name="T77" fmla="*/ 0 h 294"/>
              <a:gd name="T78" fmla="*/ 2147483647 w 338"/>
              <a:gd name="T79" fmla="*/ 2147483647 h 294"/>
              <a:gd name="T80" fmla="*/ 2147483647 w 338"/>
              <a:gd name="T81" fmla="*/ 2147483647 h 294"/>
              <a:gd name="T82" fmla="*/ 2147483647 w 338"/>
              <a:gd name="T83" fmla="*/ 2147483647 h 294"/>
              <a:gd name="T84" fmla="*/ 2147483647 w 338"/>
              <a:gd name="T85" fmla="*/ 2147483647 h 294"/>
              <a:gd name="T86" fmla="*/ 2147483647 w 338"/>
              <a:gd name="T87" fmla="*/ 2147483647 h 294"/>
              <a:gd name="T88" fmla="*/ 2147483647 w 338"/>
              <a:gd name="T89" fmla="*/ 2147483647 h 294"/>
              <a:gd name="T90" fmla="*/ 2147483647 w 338"/>
              <a:gd name="T91" fmla="*/ 2147483647 h 294"/>
              <a:gd name="T92" fmla="*/ 2147483647 w 338"/>
              <a:gd name="T93" fmla="*/ 2147483647 h 294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338" h="294">
                <a:moveTo>
                  <a:pt x="169" y="136"/>
                </a:moveTo>
                <a:cubicBezTo>
                  <a:pt x="144" y="136"/>
                  <a:pt x="118" y="146"/>
                  <a:pt x="99" y="165"/>
                </a:cubicBezTo>
                <a:cubicBezTo>
                  <a:pt x="96" y="168"/>
                  <a:pt x="96" y="173"/>
                  <a:pt x="99" y="176"/>
                </a:cubicBezTo>
                <a:cubicBezTo>
                  <a:pt x="102" y="180"/>
                  <a:pt x="107" y="180"/>
                  <a:pt x="110" y="176"/>
                </a:cubicBezTo>
                <a:cubicBezTo>
                  <a:pt x="110" y="176"/>
                  <a:pt x="110" y="176"/>
                  <a:pt x="110" y="176"/>
                </a:cubicBezTo>
                <a:cubicBezTo>
                  <a:pt x="127" y="160"/>
                  <a:pt x="148" y="152"/>
                  <a:pt x="169" y="152"/>
                </a:cubicBezTo>
                <a:cubicBezTo>
                  <a:pt x="190" y="152"/>
                  <a:pt x="212" y="160"/>
                  <a:pt x="228" y="176"/>
                </a:cubicBezTo>
                <a:cubicBezTo>
                  <a:pt x="229" y="178"/>
                  <a:pt x="232" y="179"/>
                  <a:pt x="234" y="179"/>
                </a:cubicBezTo>
                <a:cubicBezTo>
                  <a:pt x="236" y="179"/>
                  <a:pt x="238" y="178"/>
                  <a:pt x="239" y="176"/>
                </a:cubicBezTo>
                <a:cubicBezTo>
                  <a:pt x="242" y="173"/>
                  <a:pt x="242" y="168"/>
                  <a:pt x="239" y="165"/>
                </a:cubicBezTo>
                <a:cubicBezTo>
                  <a:pt x="220" y="146"/>
                  <a:pt x="194" y="136"/>
                  <a:pt x="169" y="136"/>
                </a:cubicBezTo>
                <a:close/>
                <a:moveTo>
                  <a:pt x="169" y="68"/>
                </a:moveTo>
                <a:cubicBezTo>
                  <a:pt x="126" y="68"/>
                  <a:pt x="84" y="84"/>
                  <a:pt x="51" y="117"/>
                </a:cubicBezTo>
                <a:cubicBezTo>
                  <a:pt x="48" y="120"/>
                  <a:pt x="48" y="125"/>
                  <a:pt x="51" y="128"/>
                </a:cubicBezTo>
                <a:cubicBezTo>
                  <a:pt x="53" y="130"/>
                  <a:pt x="55" y="131"/>
                  <a:pt x="57" y="131"/>
                </a:cubicBezTo>
                <a:cubicBezTo>
                  <a:pt x="59" y="131"/>
                  <a:pt x="61" y="130"/>
                  <a:pt x="62" y="128"/>
                </a:cubicBezTo>
                <a:cubicBezTo>
                  <a:pt x="62" y="128"/>
                  <a:pt x="62" y="128"/>
                  <a:pt x="62" y="128"/>
                </a:cubicBezTo>
                <a:cubicBezTo>
                  <a:pt x="92" y="99"/>
                  <a:pt x="130" y="84"/>
                  <a:pt x="169" y="84"/>
                </a:cubicBezTo>
                <a:cubicBezTo>
                  <a:pt x="208" y="84"/>
                  <a:pt x="246" y="99"/>
                  <a:pt x="276" y="128"/>
                </a:cubicBezTo>
                <a:cubicBezTo>
                  <a:pt x="279" y="131"/>
                  <a:pt x="284" y="131"/>
                  <a:pt x="287" y="128"/>
                </a:cubicBezTo>
                <a:cubicBezTo>
                  <a:pt x="290" y="125"/>
                  <a:pt x="290" y="120"/>
                  <a:pt x="287" y="117"/>
                </a:cubicBezTo>
                <a:cubicBezTo>
                  <a:pt x="255" y="84"/>
                  <a:pt x="212" y="68"/>
                  <a:pt x="169" y="68"/>
                </a:cubicBezTo>
                <a:close/>
                <a:moveTo>
                  <a:pt x="139" y="217"/>
                </a:moveTo>
                <a:cubicBezTo>
                  <a:pt x="123" y="234"/>
                  <a:pt x="123" y="261"/>
                  <a:pt x="139" y="277"/>
                </a:cubicBezTo>
                <a:cubicBezTo>
                  <a:pt x="156" y="294"/>
                  <a:pt x="183" y="294"/>
                  <a:pt x="199" y="277"/>
                </a:cubicBezTo>
                <a:cubicBezTo>
                  <a:pt x="216" y="261"/>
                  <a:pt x="216" y="234"/>
                  <a:pt x="199" y="217"/>
                </a:cubicBezTo>
                <a:cubicBezTo>
                  <a:pt x="183" y="201"/>
                  <a:pt x="156" y="201"/>
                  <a:pt x="139" y="217"/>
                </a:cubicBezTo>
                <a:close/>
                <a:moveTo>
                  <a:pt x="334" y="66"/>
                </a:moveTo>
                <a:cubicBezTo>
                  <a:pt x="330" y="62"/>
                  <a:pt x="326" y="59"/>
                  <a:pt x="321" y="55"/>
                </a:cubicBezTo>
                <a:cubicBezTo>
                  <a:pt x="319" y="54"/>
                  <a:pt x="318" y="53"/>
                  <a:pt x="316" y="51"/>
                </a:cubicBezTo>
                <a:cubicBezTo>
                  <a:pt x="313" y="49"/>
                  <a:pt x="308" y="49"/>
                  <a:pt x="305" y="53"/>
                </a:cubicBezTo>
                <a:cubicBezTo>
                  <a:pt x="302" y="56"/>
                  <a:pt x="303" y="61"/>
                  <a:pt x="306" y="64"/>
                </a:cubicBezTo>
                <a:cubicBezTo>
                  <a:pt x="308" y="65"/>
                  <a:pt x="310" y="67"/>
                  <a:pt x="311" y="68"/>
                </a:cubicBezTo>
                <a:cubicBezTo>
                  <a:pt x="316" y="71"/>
                  <a:pt x="320" y="75"/>
                  <a:pt x="323" y="78"/>
                </a:cubicBezTo>
                <a:cubicBezTo>
                  <a:pt x="325" y="79"/>
                  <a:pt x="327" y="80"/>
                  <a:pt x="329" y="80"/>
                </a:cubicBezTo>
                <a:cubicBezTo>
                  <a:pt x="331" y="80"/>
                  <a:pt x="333" y="79"/>
                  <a:pt x="335" y="78"/>
                </a:cubicBezTo>
                <a:cubicBezTo>
                  <a:pt x="338" y="74"/>
                  <a:pt x="338" y="69"/>
                  <a:pt x="334" y="66"/>
                </a:cubicBezTo>
                <a:close/>
                <a:moveTo>
                  <a:pt x="290" y="33"/>
                </a:moveTo>
                <a:cubicBezTo>
                  <a:pt x="253" y="11"/>
                  <a:pt x="212" y="0"/>
                  <a:pt x="169" y="0"/>
                </a:cubicBezTo>
                <a:cubicBezTo>
                  <a:pt x="107" y="0"/>
                  <a:pt x="49" y="24"/>
                  <a:pt x="4" y="66"/>
                </a:cubicBezTo>
                <a:cubicBezTo>
                  <a:pt x="1" y="69"/>
                  <a:pt x="0" y="74"/>
                  <a:pt x="4" y="78"/>
                </a:cubicBezTo>
                <a:cubicBezTo>
                  <a:pt x="5" y="79"/>
                  <a:pt x="7" y="80"/>
                  <a:pt x="9" y="80"/>
                </a:cubicBezTo>
                <a:cubicBezTo>
                  <a:pt x="11" y="80"/>
                  <a:pt x="13" y="79"/>
                  <a:pt x="15" y="78"/>
                </a:cubicBezTo>
                <a:cubicBezTo>
                  <a:pt x="57" y="38"/>
                  <a:pt x="111" y="16"/>
                  <a:pt x="169" y="16"/>
                </a:cubicBezTo>
                <a:cubicBezTo>
                  <a:pt x="209" y="16"/>
                  <a:pt x="248" y="27"/>
                  <a:pt x="282" y="46"/>
                </a:cubicBezTo>
                <a:cubicBezTo>
                  <a:pt x="285" y="49"/>
                  <a:pt x="290" y="47"/>
                  <a:pt x="293" y="44"/>
                </a:cubicBezTo>
                <a:cubicBezTo>
                  <a:pt x="295" y="40"/>
                  <a:pt x="294" y="35"/>
                  <a:pt x="290" y="33"/>
                </a:cubicBezTo>
                <a:close/>
              </a:path>
            </a:pathLst>
          </a:custGeom>
          <a:solidFill>
            <a:srgbClr val="5858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58585A"/>
              </a:solidFill>
              <a:latin typeface="Arial" charset="0"/>
              <a:ea typeface="+mn-ea"/>
            </a:endParaRPr>
          </a:p>
        </p:txBody>
      </p:sp>
      <p:cxnSp>
        <p:nvCxnSpPr>
          <p:cNvPr id="46" name="Straight Connector 45"/>
          <p:cNvCxnSpPr/>
          <p:nvPr/>
        </p:nvCxnSpPr>
        <p:spPr bwMode="auto">
          <a:xfrm>
            <a:off x="3044939" y="3466723"/>
            <a:ext cx="1357043" cy="842061"/>
          </a:xfrm>
          <a:prstGeom prst="line">
            <a:avLst/>
          </a:prstGeom>
          <a:solidFill>
            <a:srgbClr val="89BA17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V="1">
            <a:off x="919019" y="3522483"/>
            <a:ext cx="1117755" cy="774389"/>
          </a:xfrm>
          <a:prstGeom prst="line">
            <a:avLst/>
          </a:prstGeom>
          <a:solidFill>
            <a:srgbClr val="89BA17"/>
          </a:solidFill>
          <a:ln w="38100" cap="flat" cmpd="sng" algn="ctr">
            <a:solidFill>
              <a:srgbClr val="58585A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2853160" y="4466068"/>
            <a:ext cx="15167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b="1" dirty="0" err="1">
                <a:solidFill>
                  <a:srgbClr val="FF0000"/>
                </a:solidFill>
                <a:latin typeface="Arial" charset="0"/>
                <a:ea typeface="+mn-ea"/>
              </a:rPr>
              <a:t>fronthaul</a:t>
            </a:r>
            <a:endParaRPr lang="en-US" b="1" dirty="0">
              <a:solidFill>
                <a:srgbClr val="FF0000"/>
              </a:solidFill>
              <a:latin typeface="Arial" charset="0"/>
              <a:ea typeface="+mn-ea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322997" y="2237717"/>
            <a:ext cx="141096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  <a:t>Radio</a:t>
            </a:r>
            <a:b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</a:br>
            <a: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  <a:t>Equipment</a:t>
            </a:r>
            <a:b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</a:br>
            <a: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  <a:t>(RE)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845177" y="3168540"/>
            <a:ext cx="215315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  <a:t>Radio Equipment</a:t>
            </a:r>
            <a:b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</a:br>
            <a: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  <a:t>Control (REC)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994981" y="4502641"/>
            <a:ext cx="12121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  <a:t>backhaul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990471" y="5245340"/>
            <a:ext cx="175240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rgbClr val="00285E">
                    <a:lumMod val="75000"/>
                    <a:lumOff val="25000"/>
                  </a:srgbClr>
                </a:solidFill>
                <a:latin typeface="Arial" charset="0"/>
                <a:ea typeface="+mn-ea"/>
              </a:rPr>
              <a:t>Radio Base</a:t>
            </a:r>
            <a:br>
              <a:rPr lang="en-US" sz="2000" dirty="0">
                <a:solidFill>
                  <a:srgbClr val="00285E">
                    <a:lumMod val="75000"/>
                    <a:lumOff val="25000"/>
                  </a:srgbClr>
                </a:solidFill>
                <a:latin typeface="Arial" charset="0"/>
                <a:ea typeface="+mn-ea"/>
              </a:rPr>
            </a:br>
            <a:r>
              <a:rPr lang="en-US" sz="2000" dirty="0">
                <a:solidFill>
                  <a:srgbClr val="00285E">
                    <a:lumMod val="75000"/>
                    <a:lumOff val="25000"/>
                  </a:srgbClr>
                </a:solidFill>
                <a:latin typeface="Arial" charset="0"/>
                <a:ea typeface="+mn-ea"/>
              </a:rPr>
              <a:t>Station (RBS)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312733" y="4576703"/>
            <a:ext cx="13115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sz="2000" dirty="0">
                <a:solidFill>
                  <a:srgbClr val="58585A"/>
                </a:solidFill>
                <a:latin typeface="Arial" charset="0"/>
                <a:ea typeface="+mn-ea"/>
              </a:rPr>
              <a:t>baseband</a:t>
            </a:r>
          </a:p>
        </p:txBody>
      </p:sp>
    </p:spTree>
    <p:extLst>
      <p:ext uri="{BB962C8B-B14F-4D97-AF65-F5344CB8AC3E}">
        <p14:creationId xmlns:p14="http://schemas.microsoft.com/office/powerpoint/2010/main" val="897116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94548"/>
          </a:xfrm>
        </p:spPr>
        <p:txBody>
          <a:bodyPr/>
          <a:lstStyle/>
          <a:p>
            <a:r>
              <a:rPr lang="en-US" dirty="0" err="1"/>
              <a:t>Fronthaul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1"/>
            <a:ext cx="7770813" cy="1600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54C6"/>
                </a:solidFill>
              </a:rPr>
              <a:t>Radio Base Station </a:t>
            </a:r>
            <a:r>
              <a:rPr lang="en-US" dirty="0"/>
              <a:t>is functionally split into </a:t>
            </a:r>
            <a:r>
              <a:rPr lang="en-US" dirty="0">
                <a:solidFill>
                  <a:srgbClr val="00A9D4"/>
                </a:solidFill>
              </a:rPr>
              <a:t>Radio Equipment (RE) </a:t>
            </a:r>
            <a:r>
              <a:rPr lang="en-US" dirty="0"/>
              <a:t>and </a:t>
            </a:r>
            <a:r>
              <a:rPr lang="en-US" dirty="0">
                <a:solidFill>
                  <a:srgbClr val="00A9D4"/>
                </a:solidFill>
              </a:rPr>
              <a:t>Radio Equipment Control (REC)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</a:t>
            </a:r>
            <a:r>
              <a:rPr lang="en-US" dirty="0">
                <a:solidFill>
                  <a:srgbClr val="00A9D4"/>
                </a:solidFill>
              </a:rPr>
              <a:t>Common Public Radio Interface (CPRI)</a:t>
            </a:r>
            <a:r>
              <a:rPr lang="en-US" dirty="0"/>
              <a:t> is the most common radio interface for </a:t>
            </a:r>
            <a:r>
              <a:rPr lang="en-US" dirty="0" err="1"/>
              <a:t>Fronthaul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71" name="Freeform 3"/>
          <p:cNvSpPr>
            <a:spLocks noChangeAspect="1" noEditPoints="1"/>
          </p:cNvSpPr>
          <p:nvPr/>
        </p:nvSpPr>
        <p:spPr bwMode="auto">
          <a:xfrm>
            <a:off x="1981232" y="3543351"/>
            <a:ext cx="398490" cy="452484"/>
          </a:xfrm>
          <a:custGeom>
            <a:avLst/>
            <a:gdLst>
              <a:gd name="T0" fmla="*/ 2147483647 w 327"/>
              <a:gd name="T1" fmla="*/ 2147483647 h 370"/>
              <a:gd name="T2" fmla="*/ 2147483647 w 327"/>
              <a:gd name="T3" fmla="*/ 2147483647 h 370"/>
              <a:gd name="T4" fmla="*/ 2147483647 w 327"/>
              <a:gd name="T5" fmla="*/ 2147483647 h 370"/>
              <a:gd name="T6" fmla="*/ 2147483647 w 327"/>
              <a:gd name="T7" fmla="*/ 2147483647 h 370"/>
              <a:gd name="T8" fmla="*/ 2147483647 w 327"/>
              <a:gd name="T9" fmla="*/ 2147483647 h 370"/>
              <a:gd name="T10" fmla="*/ 2147483647 w 327"/>
              <a:gd name="T11" fmla="*/ 2147483647 h 370"/>
              <a:gd name="T12" fmla="*/ 2147483647 w 327"/>
              <a:gd name="T13" fmla="*/ 2147483647 h 370"/>
              <a:gd name="T14" fmla="*/ 2147483647 w 327"/>
              <a:gd name="T15" fmla="*/ 2147483647 h 370"/>
              <a:gd name="T16" fmla="*/ 2147483647 w 327"/>
              <a:gd name="T17" fmla="*/ 2147483647 h 370"/>
              <a:gd name="T18" fmla="*/ 2147483647 w 327"/>
              <a:gd name="T19" fmla="*/ 2147483647 h 370"/>
              <a:gd name="T20" fmla="*/ 2147483647 w 327"/>
              <a:gd name="T21" fmla="*/ 2147483647 h 370"/>
              <a:gd name="T22" fmla="*/ 2147483647 w 327"/>
              <a:gd name="T23" fmla="*/ 2147483647 h 370"/>
              <a:gd name="T24" fmla="*/ 2147483647 w 327"/>
              <a:gd name="T25" fmla="*/ 2147483647 h 370"/>
              <a:gd name="T26" fmla="*/ 2147483647 w 327"/>
              <a:gd name="T27" fmla="*/ 2147483647 h 370"/>
              <a:gd name="T28" fmla="*/ 2147483647 w 327"/>
              <a:gd name="T29" fmla="*/ 2147483647 h 370"/>
              <a:gd name="T30" fmla="*/ 2147483647 w 327"/>
              <a:gd name="T31" fmla="*/ 2147483647 h 370"/>
              <a:gd name="T32" fmla="*/ 2147483647 w 327"/>
              <a:gd name="T33" fmla="*/ 2147483647 h 370"/>
              <a:gd name="T34" fmla="*/ 2147483647 w 327"/>
              <a:gd name="T35" fmla="*/ 2147483647 h 370"/>
              <a:gd name="T36" fmla="*/ 2147483647 w 327"/>
              <a:gd name="T37" fmla="*/ 2147483647 h 370"/>
              <a:gd name="T38" fmla="*/ 2147483647 w 327"/>
              <a:gd name="T39" fmla="*/ 2147483647 h 370"/>
              <a:gd name="T40" fmla="*/ 2147483647 w 327"/>
              <a:gd name="T41" fmla="*/ 2147483647 h 370"/>
              <a:gd name="T42" fmla="*/ 2147483647 w 327"/>
              <a:gd name="T43" fmla="*/ 2147483647 h 370"/>
              <a:gd name="T44" fmla="*/ 2147483647 w 327"/>
              <a:gd name="T45" fmla="*/ 2147483647 h 370"/>
              <a:gd name="T46" fmla="*/ 2147483647 w 327"/>
              <a:gd name="T47" fmla="*/ 2147483647 h 370"/>
              <a:gd name="T48" fmla="*/ 2147483647 w 327"/>
              <a:gd name="T49" fmla="*/ 2147483647 h 370"/>
              <a:gd name="T50" fmla="*/ 2147483647 w 327"/>
              <a:gd name="T51" fmla="*/ 2147483647 h 370"/>
              <a:gd name="T52" fmla="*/ 2147483647 w 327"/>
              <a:gd name="T53" fmla="*/ 2147483647 h 370"/>
              <a:gd name="T54" fmla="*/ 2147483647 w 327"/>
              <a:gd name="T55" fmla="*/ 2147483647 h 370"/>
              <a:gd name="T56" fmla="*/ 2147483647 w 327"/>
              <a:gd name="T57" fmla="*/ 2147483647 h 370"/>
              <a:gd name="T58" fmla="*/ 2147483647 w 327"/>
              <a:gd name="T59" fmla="*/ 2147483647 h 370"/>
              <a:gd name="T60" fmla="*/ 2147483647 w 327"/>
              <a:gd name="T61" fmla="*/ 2147483647 h 370"/>
              <a:gd name="T62" fmla="*/ 2147483647 w 327"/>
              <a:gd name="T63" fmla="*/ 2147483647 h 370"/>
              <a:gd name="T64" fmla="*/ 2147483647 w 327"/>
              <a:gd name="T65" fmla="*/ 2147483647 h 370"/>
              <a:gd name="T66" fmla="*/ 2147483647 w 327"/>
              <a:gd name="T67" fmla="*/ 2147483647 h 370"/>
              <a:gd name="T68" fmla="*/ 2147483647 w 327"/>
              <a:gd name="T69" fmla="*/ 2147483647 h 370"/>
              <a:gd name="T70" fmla="*/ 2147483647 w 327"/>
              <a:gd name="T71" fmla="*/ 2147483647 h 370"/>
              <a:gd name="T72" fmla="*/ 2147483647 w 327"/>
              <a:gd name="T73" fmla="*/ 2147483647 h 370"/>
              <a:gd name="T74" fmla="*/ 2147483647 w 327"/>
              <a:gd name="T75" fmla="*/ 2147483647 h 370"/>
              <a:gd name="T76" fmla="*/ 2147483647 w 327"/>
              <a:gd name="T77" fmla="*/ 2147483647 h 370"/>
              <a:gd name="T78" fmla="*/ 2147483647 w 327"/>
              <a:gd name="T79" fmla="*/ 2147483647 h 370"/>
              <a:gd name="T80" fmla="*/ 2147483647 w 327"/>
              <a:gd name="T81" fmla="*/ 2147483647 h 370"/>
              <a:gd name="T82" fmla="*/ 2147483647 w 327"/>
              <a:gd name="T83" fmla="*/ 2147483647 h 370"/>
              <a:gd name="T84" fmla="*/ 2147483647 w 327"/>
              <a:gd name="T85" fmla="*/ 2147483647 h 37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27"/>
              <a:gd name="T130" fmla="*/ 0 h 370"/>
              <a:gd name="T131" fmla="*/ 327 w 327"/>
              <a:gd name="T132" fmla="*/ 370 h 37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27" h="370">
                <a:moveTo>
                  <a:pt x="287" y="4"/>
                </a:moveTo>
                <a:cubicBezTo>
                  <a:pt x="284" y="0"/>
                  <a:pt x="279" y="0"/>
                  <a:pt x="276" y="4"/>
                </a:cubicBezTo>
                <a:cubicBezTo>
                  <a:pt x="273" y="7"/>
                  <a:pt x="273" y="12"/>
                  <a:pt x="276" y="15"/>
                </a:cubicBezTo>
                <a:cubicBezTo>
                  <a:pt x="300" y="38"/>
                  <a:pt x="311" y="69"/>
                  <a:pt x="311" y="100"/>
                </a:cubicBezTo>
                <a:cubicBezTo>
                  <a:pt x="311" y="131"/>
                  <a:pt x="300" y="162"/>
                  <a:pt x="276" y="185"/>
                </a:cubicBezTo>
                <a:cubicBezTo>
                  <a:pt x="273" y="188"/>
                  <a:pt x="273" y="194"/>
                  <a:pt x="276" y="197"/>
                </a:cubicBezTo>
                <a:cubicBezTo>
                  <a:pt x="278" y="198"/>
                  <a:pt x="280" y="199"/>
                  <a:pt x="282" y="199"/>
                </a:cubicBezTo>
                <a:cubicBezTo>
                  <a:pt x="284" y="199"/>
                  <a:pt x="286" y="198"/>
                  <a:pt x="287" y="197"/>
                </a:cubicBezTo>
                <a:cubicBezTo>
                  <a:pt x="314" y="170"/>
                  <a:pt x="327" y="135"/>
                  <a:pt x="327" y="100"/>
                </a:cubicBezTo>
                <a:cubicBezTo>
                  <a:pt x="327" y="65"/>
                  <a:pt x="314" y="30"/>
                  <a:pt x="287" y="4"/>
                </a:cubicBezTo>
                <a:close/>
                <a:moveTo>
                  <a:pt x="273" y="100"/>
                </a:moveTo>
                <a:cubicBezTo>
                  <a:pt x="273" y="121"/>
                  <a:pt x="265" y="142"/>
                  <a:pt x="249" y="158"/>
                </a:cubicBezTo>
                <a:cubicBezTo>
                  <a:pt x="246" y="161"/>
                  <a:pt x="246" y="166"/>
                  <a:pt x="249" y="169"/>
                </a:cubicBezTo>
                <a:cubicBezTo>
                  <a:pt x="250" y="171"/>
                  <a:pt x="253" y="172"/>
                  <a:pt x="255" y="172"/>
                </a:cubicBezTo>
                <a:cubicBezTo>
                  <a:pt x="257" y="172"/>
                  <a:pt x="259" y="171"/>
                  <a:pt x="260" y="169"/>
                </a:cubicBezTo>
                <a:cubicBezTo>
                  <a:pt x="279" y="150"/>
                  <a:pt x="289" y="125"/>
                  <a:pt x="289" y="100"/>
                </a:cubicBezTo>
                <a:cubicBezTo>
                  <a:pt x="289" y="75"/>
                  <a:pt x="279" y="50"/>
                  <a:pt x="260" y="31"/>
                </a:cubicBezTo>
                <a:cubicBezTo>
                  <a:pt x="257" y="28"/>
                  <a:pt x="252" y="28"/>
                  <a:pt x="249" y="31"/>
                </a:cubicBezTo>
                <a:cubicBezTo>
                  <a:pt x="246" y="34"/>
                  <a:pt x="246" y="39"/>
                  <a:pt x="249" y="42"/>
                </a:cubicBezTo>
                <a:cubicBezTo>
                  <a:pt x="265" y="58"/>
                  <a:pt x="273" y="79"/>
                  <a:pt x="273" y="100"/>
                </a:cubicBezTo>
                <a:close/>
                <a:moveTo>
                  <a:pt x="222" y="142"/>
                </a:moveTo>
                <a:cubicBezTo>
                  <a:pt x="223" y="144"/>
                  <a:pt x="225" y="145"/>
                  <a:pt x="227" y="145"/>
                </a:cubicBezTo>
                <a:cubicBezTo>
                  <a:pt x="229" y="145"/>
                  <a:pt x="231" y="144"/>
                  <a:pt x="233" y="142"/>
                </a:cubicBezTo>
                <a:cubicBezTo>
                  <a:pt x="245" y="131"/>
                  <a:pt x="250" y="115"/>
                  <a:pt x="250" y="100"/>
                </a:cubicBezTo>
                <a:cubicBezTo>
                  <a:pt x="250" y="85"/>
                  <a:pt x="245" y="70"/>
                  <a:pt x="233" y="58"/>
                </a:cubicBezTo>
                <a:cubicBezTo>
                  <a:pt x="230" y="55"/>
                  <a:pt x="225" y="55"/>
                  <a:pt x="222" y="58"/>
                </a:cubicBezTo>
                <a:cubicBezTo>
                  <a:pt x="219" y="61"/>
                  <a:pt x="219" y="66"/>
                  <a:pt x="222" y="69"/>
                </a:cubicBezTo>
                <a:cubicBezTo>
                  <a:pt x="230" y="78"/>
                  <a:pt x="234" y="89"/>
                  <a:pt x="234" y="100"/>
                </a:cubicBezTo>
                <a:cubicBezTo>
                  <a:pt x="234" y="111"/>
                  <a:pt x="230" y="122"/>
                  <a:pt x="222" y="131"/>
                </a:cubicBezTo>
                <a:cubicBezTo>
                  <a:pt x="219" y="134"/>
                  <a:pt x="219" y="139"/>
                  <a:pt x="222" y="142"/>
                </a:cubicBezTo>
                <a:close/>
                <a:moveTo>
                  <a:pt x="51" y="185"/>
                </a:moveTo>
                <a:cubicBezTo>
                  <a:pt x="28" y="162"/>
                  <a:pt x="16" y="131"/>
                  <a:pt x="16" y="100"/>
                </a:cubicBezTo>
                <a:cubicBezTo>
                  <a:pt x="16" y="69"/>
                  <a:pt x="28" y="38"/>
                  <a:pt x="51" y="15"/>
                </a:cubicBezTo>
                <a:cubicBezTo>
                  <a:pt x="54" y="12"/>
                  <a:pt x="54" y="7"/>
                  <a:pt x="51" y="4"/>
                </a:cubicBezTo>
                <a:cubicBezTo>
                  <a:pt x="48" y="0"/>
                  <a:pt x="43" y="0"/>
                  <a:pt x="40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13" y="30"/>
                  <a:pt x="0" y="65"/>
                  <a:pt x="0" y="100"/>
                </a:cubicBezTo>
                <a:cubicBezTo>
                  <a:pt x="0" y="135"/>
                  <a:pt x="13" y="170"/>
                  <a:pt x="40" y="197"/>
                </a:cubicBezTo>
                <a:cubicBezTo>
                  <a:pt x="41" y="198"/>
                  <a:pt x="44" y="199"/>
                  <a:pt x="46" y="199"/>
                </a:cubicBezTo>
                <a:cubicBezTo>
                  <a:pt x="48" y="199"/>
                  <a:pt x="50" y="198"/>
                  <a:pt x="51" y="197"/>
                </a:cubicBezTo>
                <a:cubicBezTo>
                  <a:pt x="54" y="194"/>
                  <a:pt x="54" y="188"/>
                  <a:pt x="51" y="185"/>
                </a:cubicBezTo>
                <a:close/>
                <a:moveTo>
                  <a:pt x="67" y="169"/>
                </a:moveTo>
                <a:cubicBezTo>
                  <a:pt x="69" y="171"/>
                  <a:pt x="71" y="172"/>
                  <a:pt x="73" y="172"/>
                </a:cubicBezTo>
                <a:cubicBezTo>
                  <a:pt x="75" y="172"/>
                  <a:pt x="77" y="171"/>
                  <a:pt x="78" y="169"/>
                </a:cubicBezTo>
                <a:cubicBezTo>
                  <a:pt x="82" y="166"/>
                  <a:pt x="82" y="161"/>
                  <a:pt x="78" y="158"/>
                </a:cubicBezTo>
                <a:cubicBezTo>
                  <a:pt x="62" y="142"/>
                  <a:pt x="54" y="121"/>
                  <a:pt x="54" y="100"/>
                </a:cubicBezTo>
                <a:cubicBezTo>
                  <a:pt x="54" y="79"/>
                  <a:pt x="62" y="58"/>
                  <a:pt x="78" y="42"/>
                </a:cubicBezTo>
                <a:cubicBezTo>
                  <a:pt x="82" y="39"/>
                  <a:pt x="82" y="34"/>
                  <a:pt x="78" y="31"/>
                </a:cubicBezTo>
                <a:cubicBezTo>
                  <a:pt x="75" y="28"/>
                  <a:pt x="70" y="28"/>
                  <a:pt x="67" y="31"/>
                </a:cubicBezTo>
                <a:cubicBezTo>
                  <a:pt x="48" y="50"/>
                  <a:pt x="38" y="75"/>
                  <a:pt x="38" y="100"/>
                </a:cubicBezTo>
                <a:cubicBezTo>
                  <a:pt x="38" y="125"/>
                  <a:pt x="48" y="150"/>
                  <a:pt x="67" y="169"/>
                </a:cubicBezTo>
                <a:close/>
                <a:moveTo>
                  <a:pt x="94" y="142"/>
                </a:moveTo>
                <a:cubicBezTo>
                  <a:pt x="96" y="144"/>
                  <a:pt x="98" y="145"/>
                  <a:pt x="100" y="145"/>
                </a:cubicBezTo>
                <a:cubicBezTo>
                  <a:pt x="102" y="145"/>
                  <a:pt x="104" y="144"/>
                  <a:pt x="106" y="142"/>
                </a:cubicBezTo>
                <a:cubicBezTo>
                  <a:pt x="109" y="139"/>
                  <a:pt x="109" y="134"/>
                  <a:pt x="106" y="131"/>
                </a:cubicBezTo>
                <a:cubicBezTo>
                  <a:pt x="97" y="122"/>
                  <a:pt x="93" y="111"/>
                  <a:pt x="93" y="100"/>
                </a:cubicBezTo>
                <a:cubicBezTo>
                  <a:pt x="93" y="89"/>
                  <a:pt x="97" y="78"/>
                  <a:pt x="106" y="69"/>
                </a:cubicBezTo>
                <a:cubicBezTo>
                  <a:pt x="109" y="66"/>
                  <a:pt x="109" y="61"/>
                  <a:pt x="106" y="58"/>
                </a:cubicBezTo>
                <a:cubicBezTo>
                  <a:pt x="103" y="55"/>
                  <a:pt x="97" y="55"/>
                  <a:pt x="94" y="58"/>
                </a:cubicBezTo>
                <a:cubicBezTo>
                  <a:pt x="83" y="70"/>
                  <a:pt x="77" y="85"/>
                  <a:pt x="77" y="100"/>
                </a:cubicBezTo>
                <a:cubicBezTo>
                  <a:pt x="77" y="115"/>
                  <a:pt x="83" y="131"/>
                  <a:pt x="94" y="142"/>
                </a:cubicBezTo>
                <a:close/>
                <a:moveTo>
                  <a:pt x="267" y="349"/>
                </a:moveTo>
                <a:cubicBezTo>
                  <a:pt x="257" y="336"/>
                  <a:pt x="238" y="309"/>
                  <a:pt x="219" y="270"/>
                </a:cubicBezTo>
                <a:cubicBezTo>
                  <a:pt x="218" y="270"/>
                  <a:pt x="218" y="269"/>
                  <a:pt x="218" y="268"/>
                </a:cubicBezTo>
                <a:cubicBezTo>
                  <a:pt x="213" y="259"/>
                  <a:pt x="209" y="249"/>
                  <a:pt x="204" y="239"/>
                </a:cubicBezTo>
                <a:cubicBezTo>
                  <a:pt x="190" y="205"/>
                  <a:pt x="182" y="171"/>
                  <a:pt x="177" y="146"/>
                </a:cubicBezTo>
                <a:cubicBezTo>
                  <a:pt x="197" y="140"/>
                  <a:pt x="211" y="122"/>
                  <a:pt x="211" y="100"/>
                </a:cubicBezTo>
                <a:cubicBezTo>
                  <a:pt x="211" y="93"/>
                  <a:pt x="210" y="87"/>
                  <a:pt x="208" y="81"/>
                </a:cubicBezTo>
                <a:cubicBezTo>
                  <a:pt x="206" y="77"/>
                  <a:pt x="201" y="75"/>
                  <a:pt x="197" y="77"/>
                </a:cubicBezTo>
                <a:cubicBezTo>
                  <a:pt x="193" y="79"/>
                  <a:pt x="191" y="84"/>
                  <a:pt x="193" y="88"/>
                </a:cubicBezTo>
                <a:cubicBezTo>
                  <a:pt x="194" y="91"/>
                  <a:pt x="195" y="96"/>
                  <a:pt x="195" y="100"/>
                </a:cubicBezTo>
                <a:cubicBezTo>
                  <a:pt x="195" y="117"/>
                  <a:pt x="181" y="132"/>
                  <a:pt x="164" y="132"/>
                </a:cubicBezTo>
                <a:cubicBezTo>
                  <a:pt x="146" y="132"/>
                  <a:pt x="132" y="117"/>
                  <a:pt x="132" y="100"/>
                </a:cubicBezTo>
                <a:cubicBezTo>
                  <a:pt x="132" y="82"/>
                  <a:pt x="146" y="68"/>
                  <a:pt x="164" y="68"/>
                </a:cubicBezTo>
                <a:cubicBezTo>
                  <a:pt x="169" y="68"/>
                  <a:pt x="173" y="69"/>
                  <a:pt x="177" y="71"/>
                </a:cubicBezTo>
                <a:cubicBezTo>
                  <a:pt x="181" y="73"/>
                  <a:pt x="186" y="71"/>
                  <a:pt x="188" y="67"/>
                </a:cubicBezTo>
                <a:cubicBezTo>
                  <a:pt x="190" y="63"/>
                  <a:pt x="188" y="59"/>
                  <a:pt x="184" y="57"/>
                </a:cubicBezTo>
                <a:cubicBezTo>
                  <a:pt x="184" y="57"/>
                  <a:pt x="184" y="57"/>
                  <a:pt x="184" y="57"/>
                </a:cubicBezTo>
                <a:cubicBezTo>
                  <a:pt x="178" y="54"/>
                  <a:pt x="171" y="52"/>
                  <a:pt x="164" y="52"/>
                </a:cubicBezTo>
                <a:cubicBezTo>
                  <a:pt x="137" y="52"/>
                  <a:pt x="116" y="74"/>
                  <a:pt x="116" y="100"/>
                </a:cubicBezTo>
                <a:cubicBezTo>
                  <a:pt x="116" y="121"/>
                  <a:pt x="130" y="140"/>
                  <a:pt x="150" y="146"/>
                </a:cubicBezTo>
                <a:cubicBezTo>
                  <a:pt x="145" y="170"/>
                  <a:pt x="136" y="205"/>
                  <a:pt x="123" y="239"/>
                </a:cubicBezTo>
                <a:cubicBezTo>
                  <a:pt x="118" y="249"/>
                  <a:pt x="114" y="259"/>
                  <a:pt x="109" y="268"/>
                </a:cubicBezTo>
                <a:cubicBezTo>
                  <a:pt x="109" y="269"/>
                  <a:pt x="108" y="270"/>
                  <a:pt x="108" y="271"/>
                </a:cubicBezTo>
                <a:cubicBezTo>
                  <a:pt x="97" y="293"/>
                  <a:pt x="85" y="312"/>
                  <a:pt x="76" y="326"/>
                </a:cubicBezTo>
                <a:cubicBezTo>
                  <a:pt x="69" y="336"/>
                  <a:pt x="63" y="344"/>
                  <a:pt x="59" y="349"/>
                </a:cubicBezTo>
                <a:cubicBezTo>
                  <a:pt x="57" y="351"/>
                  <a:pt x="55" y="353"/>
                  <a:pt x="54" y="355"/>
                </a:cubicBezTo>
                <a:cubicBezTo>
                  <a:pt x="53" y="356"/>
                  <a:pt x="52" y="357"/>
                  <a:pt x="52" y="357"/>
                </a:cubicBezTo>
                <a:cubicBezTo>
                  <a:pt x="50" y="359"/>
                  <a:pt x="50" y="362"/>
                  <a:pt x="51" y="365"/>
                </a:cubicBezTo>
                <a:cubicBezTo>
                  <a:pt x="52" y="368"/>
                  <a:pt x="55" y="370"/>
                  <a:pt x="58" y="370"/>
                </a:cubicBezTo>
                <a:cubicBezTo>
                  <a:pt x="97" y="370"/>
                  <a:pt x="97" y="370"/>
                  <a:pt x="97" y="370"/>
                </a:cubicBezTo>
                <a:cubicBezTo>
                  <a:pt x="100" y="370"/>
                  <a:pt x="102" y="368"/>
                  <a:pt x="104" y="366"/>
                </a:cubicBezTo>
                <a:cubicBezTo>
                  <a:pt x="115" y="345"/>
                  <a:pt x="138" y="331"/>
                  <a:pt x="163" y="331"/>
                </a:cubicBezTo>
                <a:cubicBezTo>
                  <a:pt x="189" y="331"/>
                  <a:pt x="211" y="345"/>
                  <a:pt x="223" y="366"/>
                </a:cubicBezTo>
                <a:cubicBezTo>
                  <a:pt x="224" y="368"/>
                  <a:pt x="227" y="370"/>
                  <a:pt x="230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71" y="370"/>
                  <a:pt x="274" y="368"/>
                  <a:pt x="275" y="365"/>
                </a:cubicBezTo>
                <a:cubicBezTo>
                  <a:pt x="276" y="362"/>
                  <a:pt x="276" y="359"/>
                  <a:pt x="274" y="357"/>
                </a:cubicBezTo>
                <a:cubicBezTo>
                  <a:pt x="274" y="357"/>
                  <a:pt x="271" y="354"/>
                  <a:pt x="267" y="349"/>
                </a:cubicBezTo>
                <a:close/>
                <a:moveTo>
                  <a:pt x="163" y="159"/>
                </a:moveTo>
                <a:cubicBezTo>
                  <a:pt x="168" y="179"/>
                  <a:pt x="174" y="203"/>
                  <a:pt x="183" y="228"/>
                </a:cubicBezTo>
                <a:cubicBezTo>
                  <a:pt x="177" y="227"/>
                  <a:pt x="170" y="227"/>
                  <a:pt x="163" y="227"/>
                </a:cubicBezTo>
                <a:cubicBezTo>
                  <a:pt x="157" y="227"/>
                  <a:pt x="150" y="227"/>
                  <a:pt x="144" y="228"/>
                </a:cubicBezTo>
                <a:cubicBezTo>
                  <a:pt x="153" y="203"/>
                  <a:pt x="159" y="179"/>
                  <a:pt x="163" y="159"/>
                </a:cubicBezTo>
                <a:close/>
                <a:moveTo>
                  <a:pt x="137" y="245"/>
                </a:moveTo>
                <a:cubicBezTo>
                  <a:pt x="146" y="244"/>
                  <a:pt x="154" y="243"/>
                  <a:pt x="163" y="243"/>
                </a:cubicBezTo>
                <a:cubicBezTo>
                  <a:pt x="172" y="243"/>
                  <a:pt x="181" y="244"/>
                  <a:pt x="190" y="245"/>
                </a:cubicBezTo>
                <a:cubicBezTo>
                  <a:pt x="192" y="250"/>
                  <a:pt x="194" y="255"/>
                  <a:pt x="196" y="260"/>
                </a:cubicBezTo>
                <a:cubicBezTo>
                  <a:pt x="186" y="257"/>
                  <a:pt x="174" y="256"/>
                  <a:pt x="163" y="256"/>
                </a:cubicBezTo>
                <a:cubicBezTo>
                  <a:pt x="152" y="256"/>
                  <a:pt x="141" y="257"/>
                  <a:pt x="131" y="260"/>
                </a:cubicBezTo>
                <a:cubicBezTo>
                  <a:pt x="133" y="255"/>
                  <a:pt x="135" y="250"/>
                  <a:pt x="137" y="245"/>
                </a:cubicBezTo>
                <a:close/>
                <a:moveTo>
                  <a:pt x="122" y="279"/>
                </a:moveTo>
                <a:cubicBezTo>
                  <a:pt x="135" y="275"/>
                  <a:pt x="149" y="272"/>
                  <a:pt x="163" y="272"/>
                </a:cubicBezTo>
                <a:cubicBezTo>
                  <a:pt x="178" y="272"/>
                  <a:pt x="192" y="275"/>
                  <a:pt x="205" y="279"/>
                </a:cubicBezTo>
                <a:cubicBezTo>
                  <a:pt x="208" y="286"/>
                  <a:pt x="212" y="292"/>
                  <a:pt x="215" y="298"/>
                </a:cubicBezTo>
                <a:cubicBezTo>
                  <a:pt x="199" y="290"/>
                  <a:pt x="182" y="285"/>
                  <a:pt x="163" y="285"/>
                </a:cubicBezTo>
                <a:cubicBezTo>
                  <a:pt x="145" y="285"/>
                  <a:pt x="127" y="290"/>
                  <a:pt x="112" y="298"/>
                </a:cubicBezTo>
                <a:cubicBezTo>
                  <a:pt x="115" y="292"/>
                  <a:pt x="118" y="286"/>
                  <a:pt x="122" y="279"/>
                </a:cubicBezTo>
                <a:close/>
                <a:moveTo>
                  <a:pt x="234" y="354"/>
                </a:moveTo>
                <a:cubicBezTo>
                  <a:pt x="219" y="330"/>
                  <a:pt x="193" y="315"/>
                  <a:pt x="163" y="315"/>
                </a:cubicBezTo>
                <a:cubicBezTo>
                  <a:pt x="133" y="315"/>
                  <a:pt x="107" y="330"/>
                  <a:pt x="92" y="354"/>
                </a:cubicBezTo>
                <a:cubicBezTo>
                  <a:pt x="75" y="354"/>
                  <a:pt x="75" y="354"/>
                  <a:pt x="75" y="354"/>
                </a:cubicBezTo>
                <a:cubicBezTo>
                  <a:pt x="78" y="350"/>
                  <a:pt x="81" y="346"/>
                  <a:pt x="85" y="341"/>
                </a:cubicBezTo>
                <a:cubicBezTo>
                  <a:pt x="85" y="341"/>
                  <a:pt x="85" y="341"/>
                  <a:pt x="85" y="341"/>
                </a:cubicBezTo>
                <a:cubicBezTo>
                  <a:pt x="103" y="317"/>
                  <a:pt x="131" y="301"/>
                  <a:pt x="163" y="301"/>
                </a:cubicBezTo>
                <a:cubicBezTo>
                  <a:pt x="195" y="301"/>
                  <a:pt x="223" y="317"/>
                  <a:pt x="241" y="341"/>
                </a:cubicBezTo>
                <a:cubicBezTo>
                  <a:pt x="241" y="341"/>
                  <a:pt x="242" y="341"/>
                  <a:pt x="242" y="341"/>
                </a:cubicBezTo>
                <a:cubicBezTo>
                  <a:pt x="245" y="346"/>
                  <a:pt x="248" y="350"/>
                  <a:pt x="251" y="354"/>
                </a:cubicBezTo>
                <a:lnTo>
                  <a:pt x="234" y="354"/>
                </a:lnTo>
                <a:close/>
              </a:path>
            </a:pathLst>
          </a:custGeom>
          <a:solidFill>
            <a:srgbClr val="00A9D4"/>
          </a:solidFill>
          <a:ln>
            <a:noFill/>
          </a:ln>
          <a:extLst/>
        </p:spPr>
        <p:txBody>
          <a:bodyPr/>
          <a:lstStyle/>
          <a:p>
            <a:pPr algn="ctr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A9D4"/>
              </a:solidFill>
              <a:latin typeface="Arial" charset="0"/>
              <a:ea typeface="+mn-ea"/>
            </a:endParaRPr>
          </a:p>
        </p:txBody>
      </p:sp>
      <p:sp>
        <p:nvSpPr>
          <p:cNvPr id="72" name="Text Box 14"/>
          <p:cNvSpPr txBox="1">
            <a:spLocks noChangeArrowheads="1"/>
          </p:cNvSpPr>
          <p:nvPr/>
        </p:nvSpPr>
        <p:spPr bwMode="auto">
          <a:xfrm>
            <a:off x="1961359" y="3948205"/>
            <a:ext cx="46839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pitchFamily="34" charset="0"/>
                <a:ea typeface="+mn-ea"/>
              </a:rPr>
              <a:t>RE</a:t>
            </a:r>
          </a:p>
        </p:txBody>
      </p:sp>
      <p:sp>
        <p:nvSpPr>
          <p:cNvPr id="73" name="Text Box 17"/>
          <p:cNvSpPr txBox="1">
            <a:spLocks noChangeArrowheads="1"/>
          </p:cNvSpPr>
          <p:nvPr/>
        </p:nvSpPr>
        <p:spPr bwMode="auto">
          <a:xfrm>
            <a:off x="2827686" y="3175715"/>
            <a:ext cx="245451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pitchFamily="34" charset="0"/>
                <a:ea typeface="+mn-ea"/>
              </a:rPr>
              <a:t>Fronthaul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pitchFamily="34" charset="0"/>
                <a:ea typeface="+mn-ea"/>
              </a:rPr>
              <a:t>, e.g., CPRI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A9D4"/>
              </a:solidFill>
              <a:effectLst/>
              <a:uLnTx/>
              <a:uFillTx/>
              <a:latin typeface="Arial" pitchFamily="34" charset="0"/>
              <a:ea typeface="+mn-ea"/>
            </a:endParaRPr>
          </a:p>
        </p:txBody>
      </p:sp>
      <p:sp>
        <p:nvSpPr>
          <p:cNvPr id="74" name="Freeform 10"/>
          <p:cNvSpPr>
            <a:spLocks noChangeAspect="1"/>
          </p:cNvSpPr>
          <p:nvPr/>
        </p:nvSpPr>
        <p:spPr bwMode="auto">
          <a:xfrm>
            <a:off x="1524000" y="3048000"/>
            <a:ext cx="1260563" cy="1211387"/>
          </a:xfrm>
          <a:custGeom>
            <a:avLst/>
            <a:gdLst>
              <a:gd name="T0" fmla="*/ 2147483647 w 715"/>
              <a:gd name="T1" fmla="*/ 2147483647 h 686"/>
              <a:gd name="T2" fmla="*/ 0 w 715"/>
              <a:gd name="T3" fmla="*/ 2147483647 h 686"/>
              <a:gd name="T4" fmla="*/ 0 w 715"/>
              <a:gd name="T5" fmla="*/ 2147483647 h 686"/>
              <a:gd name="T6" fmla="*/ 0 w 715"/>
              <a:gd name="T7" fmla="*/ 2147483647 h 686"/>
              <a:gd name="T8" fmla="*/ 2147483647 w 715"/>
              <a:gd name="T9" fmla="*/ 0 h 686"/>
              <a:gd name="T10" fmla="*/ 2147483647 w 715"/>
              <a:gd name="T11" fmla="*/ 0 h 686"/>
              <a:gd name="T12" fmla="*/ 2147483647 w 715"/>
              <a:gd name="T13" fmla="*/ 0 h 686"/>
              <a:gd name="T14" fmla="*/ 2147483647 w 715"/>
              <a:gd name="T15" fmla="*/ 2147483647 h 686"/>
              <a:gd name="T16" fmla="*/ 2147483647 w 715"/>
              <a:gd name="T17" fmla="*/ 2147483647 h 686"/>
              <a:gd name="T18" fmla="*/ 2147483647 w 715"/>
              <a:gd name="T19" fmla="*/ 2147483647 h 686"/>
              <a:gd name="T20" fmla="*/ 2147483647 w 715"/>
              <a:gd name="T21" fmla="*/ 2147483647 h 686"/>
              <a:gd name="T22" fmla="*/ 2147483647 w 715"/>
              <a:gd name="T23" fmla="*/ 2147483647 h 686"/>
              <a:gd name="T24" fmla="*/ 2147483647 w 715"/>
              <a:gd name="T25" fmla="*/ 2147483647 h 686"/>
              <a:gd name="T26" fmla="*/ 2147483647 w 715"/>
              <a:gd name="T27" fmla="*/ 2147483647 h 686"/>
              <a:gd name="T28" fmla="*/ 2147483647 w 715"/>
              <a:gd name="T29" fmla="*/ 2147483647 h 686"/>
              <a:gd name="T30" fmla="*/ 2147483647 w 715"/>
              <a:gd name="T31" fmla="*/ 2147483647 h 686"/>
              <a:gd name="T32" fmla="*/ 2147483647 w 715"/>
              <a:gd name="T33" fmla="*/ 2147483647 h 686"/>
              <a:gd name="T34" fmla="*/ 2147483647 w 715"/>
              <a:gd name="T35" fmla="*/ 2147483647 h 686"/>
              <a:gd name="T36" fmla="*/ 2147483647 w 715"/>
              <a:gd name="T37" fmla="*/ 2147483647 h 686"/>
              <a:gd name="T38" fmla="*/ 2147483647 w 715"/>
              <a:gd name="T39" fmla="*/ 2147483647 h 686"/>
              <a:gd name="T40" fmla="*/ 2147483647 w 715"/>
              <a:gd name="T41" fmla="*/ 2147483647 h 686"/>
              <a:gd name="T42" fmla="*/ 2147483647 w 715"/>
              <a:gd name="T43" fmla="*/ 2147483647 h 686"/>
              <a:gd name="T44" fmla="*/ 2147483647 w 715"/>
              <a:gd name="T45" fmla="*/ 2147483647 h 686"/>
              <a:gd name="T46" fmla="*/ 2147483647 w 715"/>
              <a:gd name="T47" fmla="*/ 2147483647 h 686"/>
              <a:gd name="T48" fmla="*/ 2147483647 w 715"/>
              <a:gd name="T49" fmla="*/ 2147483647 h 686"/>
              <a:gd name="T50" fmla="*/ 2147483647 w 715"/>
              <a:gd name="T51" fmla="*/ 2147483647 h 686"/>
              <a:gd name="T52" fmla="*/ 2147483647 w 715"/>
              <a:gd name="T53" fmla="*/ 2147483647 h 686"/>
              <a:gd name="T54" fmla="*/ 2147483647 w 715"/>
              <a:gd name="T55" fmla="*/ 2147483647 h 686"/>
              <a:gd name="T56" fmla="*/ 2147483647 w 715"/>
              <a:gd name="T57" fmla="*/ 2147483647 h 686"/>
              <a:gd name="T58" fmla="*/ 2147483647 w 715"/>
              <a:gd name="T59" fmla="*/ 2147483647 h 686"/>
              <a:gd name="T60" fmla="*/ 2147483647 w 715"/>
              <a:gd name="T61" fmla="*/ 2147483647 h 686"/>
              <a:gd name="T62" fmla="*/ 2147483647 w 715"/>
              <a:gd name="T63" fmla="*/ 2147483647 h 686"/>
              <a:gd name="T64" fmla="*/ 2147483647 w 715"/>
              <a:gd name="T65" fmla="*/ 2147483647 h 686"/>
              <a:gd name="T66" fmla="*/ 2147483647 w 715"/>
              <a:gd name="T67" fmla="*/ 2147483647 h 686"/>
              <a:gd name="T68" fmla="*/ 2147483647 w 715"/>
              <a:gd name="T69" fmla="*/ 2147483647 h 68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715" h="686">
                <a:moveTo>
                  <a:pt x="31" y="686"/>
                </a:moveTo>
                <a:cubicBezTo>
                  <a:pt x="14" y="686"/>
                  <a:pt x="0" y="672"/>
                  <a:pt x="0" y="655"/>
                </a:cubicBezTo>
                <a:cubicBezTo>
                  <a:pt x="0" y="655"/>
                  <a:pt x="0" y="655"/>
                  <a:pt x="0" y="655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14"/>
                  <a:pt x="14" y="0"/>
                  <a:pt x="31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685" y="0"/>
                  <a:pt x="685" y="0"/>
                  <a:pt x="685" y="0"/>
                </a:cubicBezTo>
                <a:cubicBezTo>
                  <a:pt x="702" y="0"/>
                  <a:pt x="715" y="14"/>
                  <a:pt x="715" y="31"/>
                </a:cubicBezTo>
                <a:cubicBezTo>
                  <a:pt x="715" y="31"/>
                  <a:pt x="715" y="31"/>
                  <a:pt x="715" y="31"/>
                </a:cubicBezTo>
                <a:cubicBezTo>
                  <a:pt x="715" y="53"/>
                  <a:pt x="715" y="53"/>
                  <a:pt x="715" y="53"/>
                </a:cubicBezTo>
                <a:cubicBezTo>
                  <a:pt x="715" y="57"/>
                  <a:pt x="712" y="61"/>
                  <a:pt x="707" y="61"/>
                </a:cubicBezTo>
                <a:cubicBezTo>
                  <a:pt x="707" y="61"/>
                  <a:pt x="707" y="61"/>
                  <a:pt x="707" y="61"/>
                </a:cubicBezTo>
                <a:cubicBezTo>
                  <a:pt x="703" y="61"/>
                  <a:pt x="699" y="57"/>
                  <a:pt x="699" y="53"/>
                </a:cubicBezTo>
                <a:cubicBezTo>
                  <a:pt x="699" y="53"/>
                  <a:pt x="699" y="53"/>
                  <a:pt x="699" y="53"/>
                </a:cubicBezTo>
                <a:cubicBezTo>
                  <a:pt x="699" y="31"/>
                  <a:pt x="699" y="31"/>
                  <a:pt x="699" y="31"/>
                </a:cubicBezTo>
                <a:cubicBezTo>
                  <a:pt x="699" y="23"/>
                  <a:pt x="693" y="16"/>
                  <a:pt x="685" y="16"/>
                </a:cubicBezTo>
                <a:cubicBezTo>
                  <a:pt x="685" y="16"/>
                  <a:pt x="685" y="16"/>
                  <a:pt x="685" y="16"/>
                </a:cubicBezTo>
                <a:cubicBezTo>
                  <a:pt x="31" y="16"/>
                  <a:pt x="31" y="16"/>
                  <a:pt x="31" y="16"/>
                </a:cubicBezTo>
                <a:cubicBezTo>
                  <a:pt x="23" y="16"/>
                  <a:pt x="16" y="23"/>
                  <a:pt x="16" y="31"/>
                </a:cubicBezTo>
                <a:cubicBezTo>
                  <a:pt x="16" y="31"/>
                  <a:pt x="16" y="31"/>
                  <a:pt x="16" y="31"/>
                </a:cubicBezTo>
                <a:cubicBezTo>
                  <a:pt x="16" y="655"/>
                  <a:pt x="16" y="655"/>
                  <a:pt x="16" y="655"/>
                </a:cubicBezTo>
                <a:cubicBezTo>
                  <a:pt x="16" y="663"/>
                  <a:pt x="23" y="670"/>
                  <a:pt x="31" y="670"/>
                </a:cubicBezTo>
                <a:cubicBezTo>
                  <a:pt x="31" y="670"/>
                  <a:pt x="31" y="670"/>
                  <a:pt x="31" y="670"/>
                </a:cubicBezTo>
                <a:cubicBezTo>
                  <a:pt x="685" y="670"/>
                  <a:pt x="685" y="670"/>
                  <a:pt x="685" y="670"/>
                </a:cubicBezTo>
                <a:cubicBezTo>
                  <a:pt x="693" y="670"/>
                  <a:pt x="699" y="663"/>
                  <a:pt x="699" y="655"/>
                </a:cubicBezTo>
                <a:cubicBezTo>
                  <a:pt x="699" y="655"/>
                  <a:pt x="699" y="655"/>
                  <a:pt x="699" y="655"/>
                </a:cubicBezTo>
                <a:cubicBezTo>
                  <a:pt x="699" y="82"/>
                  <a:pt x="699" y="82"/>
                  <a:pt x="699" y="82"/>
                </a:cubicBezTo>
                <a:cubicBezTo>
                  <a:pt x="699" y="78"/>
                  <a:pt x="703" y="74"/>
                  <a:pt x="707" y="74"/>
                </a:cubicBezTo>
                <a:cubicBezTo>
                  <a:pt x="707" y="74"/>
                  <a:pt x="707" y="74"/>
                  <a:pt x="707" y="74"/>
                </a:cubicBezTo>
                <a:cubicBezTo>
                  <a:pt x="712" y="74"/>
                  <a:pt x="715" y="78"/>
                  <a:pt x="715" y="82"/>
                </a:cubicBezTo>
                <a:cubicBezTo>
                  <a:pt x="715" y="82"/>
                  <a:pt x="715" y="82"/>
                  <a:pt x="715" y="82"/>
                </a:cubicBezTo>
                <a:cubicBezTo>
                  <a:pt x="715" y="655"/>
                  <a:pt x="715" y="655"/>
                  <a:pt x="715" y="655"/>
                </a:cubicBezTo>
                <a:cubicBezTo>
                  <a:pt x="715" y="672"/>
                  <a:pt x="702" y="686"/>
                  <a:pt x="685" y="686"/>
                </a:cubicBezTo>
                <a:cubicBezTo>
                  <a:pt x="685" y="686"/>
                  <a:pt x="685" y="686"/>
                  <a:pt x="685" y="686"/>
                </a:cubicBezTo>
                <a:cubicBezTo>
                  <a:pt x="31" y="686"/>
                  <a:pt x="31" y="686"/>
                  <a:pt x="31" y="686"/>
                </a:cubicBezTo>
                <a:close/>
              </a:path>
            </a:pathLst>
          </a:custGeom>
          <a:solidFill>
            <a:srgbClr val="00A9D4"/>
          </a:solidFill>
          <a:ln>
            <a:noFill/>
          </a:ln>
          <a:extLst/>
        </p:spPr>
        <p:txBody>
          <a:bodyPr/>
          <a:lstStyle/>
          <a:p>
            <a:pPr algn="ctr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A9D4"/>
              </a:solidFill>
              <a:latin typeface="Arial" charset="0"/>
              <a:ea typeface="+mn-ea"/>
            </a:endParaRPr>
          </a:p>
        </p:txBody>
      </p:sp>
      <p:sp>
        <p:nvSpPr>
          <p:cNvPr id="75" name="Rectangle 28"/>
          <p:cNvSpPr>
            <a:spLocks noChangeArrowheads="1"/>
          </p:cNvSpPr>
          <p:nvPr/>
        </p:nvSpPr>
        <p:spPr bwMode="auto">
          <a:xfrm>
            <a:off x="1563045" y="3089279"/>
            <a:ext cx="12586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956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00A9D4"/>
                </a:solidFill>
                <a:latin typeface="Arial" charset="0"/>
                <a:ea typeface="+mn-ea"/>
              </a:rPr>
              <a:t>Remote radio</a:t>
            </a:r>
            <a:br>
              <a:rPr lang="en-US" sz="1400">
                <a:solidFill>
                  <a:srgbClr val="00A9D4"/>
                </a:solidFill>
                <a:latin typeface="Arial" charset="0"/>
                <a:ea typeface="+mn-ea"/>
              </a:rPr>
            </a:br>
            <a:r>
              <a:rPr lang="en-US" sz="1400">
                <a:solidFill>
                  <a:srgbClr val="00A9D4"/>
                </a:solidFill>
                <a:latin typeface="Arial" charset="0"/>
                <a:ea typeface="+mn-ea"/>
              </a:rPr>
              <a:t>site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>
            <a:off x="2821723" y="3653693"/>
            <a:ext cx="2660035" cy="0"/>
          </a:xfrm>
          <a:prstGeom prst="line">
            <a:avLst/>
          </a:prstGeom>
          <a:solidFill>
            <a:srgbClr val="89BA17"/>
          </a:solidFill>
          <a:ln w="38100" cap="flat" cmpd="sng" algn="ctr">
            <a:solidFill>
              <a:srgbClr val="00A9D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Down Arrow 76"/>
          <p:cNvSpPr/>
          <p:nvPr/>
        </p:nvSpPr>
        <p:spPr bwMode="auto">
          <a:xfrm>
            <a:off x="3044292" y="4123663"/>
            <a:ext cx="2021305" cy="422978"/>
          </a:xfrm>
          <a:prstGeom prst="downArrow">
            <a:avLst/>
          </a:prstGeom>
          <a:solidFill>
            <a:srgbClr val="FFFFFF"/>
          </a:solidFill>
          <a:ln w="28575" cap="flat" cmpd="sng" algn="ctr">
            <a:solidFill>
              <a:srgbClr val="89BA1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78" name="Text Box 14"/>
          <p:cNvSpPr txBox="1">
            <a:spLocks noChangeArrowheads="1"/>
          </p:cNvSpPr>
          <p:nvPr/>
        </p:nvSpPr>
        <p:spPr bwMode="auto">
          <a:xfrm>
            <a:off x="5831553" y="4117482"/>
            <a:ext cx="6158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pitchFamily="34" charset="0"/>
                <a:ea typeface="+mn-ea"/>
              </a:rPr>
              <a:t>REC</a:t>
            </a:r>
          </a:p>
        </p:txBody>
      </p:sp>
      <p:sp>
        <p:nvSpPr>
          <p:cNvPr id="79" name="Freeform 3"/>
          <p:cNvSpPr>
            <a:spLocks noChangeAspect="1" noEditPoints="1"/>
          </p:cNvSpPr>
          <p:nvPr/>
        </p:nvSpPr>
        <p:spPr bwMode="auto">
          <a:xfrm>
            <a:off x="2125607" y="5535726"/>
            <a:ext cx="398490" cy="452484"/>
          </a:xfrm>
          <a:custGeom>
            <a:avLst/>
            <a:gdLst>
              <a:gd name="T0" fmla="*/ 2147483647 w 327"/>
              <a:gd name="T1" fmla="*/ 2147483647 h 370"/>
              <a:gd name="T2" fmla="*/ 2147483647 w 327"/>
              <a:gd name="T3" fmla="*/ 2147483647 h 370"/>
              <a:gd name="T4" fmla="*/ 2147483647 w 327"/>
              <a:gd name="T5" fmla="*/ 2147483647 h 370"/>
              <a:gd name="T6" fmla="*/ 2147483647 w 327"/>
              <a:gd name="T7" fmla="*/ 2147483647 h 370"/>
              <a:gd name="T8" fmla="*/ 2147483647 w 327"/>
              <a:gd name="T9" fmla="*/ 2147483647 h 370"/>
              <a:gd name="T10" fmla="*/ 2147483647 w 327"/>
              <a:gd name="T11" fmla="*/ 2147483647 h 370"/>
              <a:gd name="T12" fmla="*/ 2147483647 w 327"/>
              <a:gd name="T13" fmla="*/ 2147483647 h 370"/>
              <a:gd name="T14" fmla="*/ 2147483647 w 327"/>
              <a:gd name="T15" fmla="*/ 2147483647 h 370"/>
              <a:gd name="T16" fmla="*/ 2147483647 w 327"/>
              <a:gd name="T17" fmla="*/ 2147483647 h 370"/>
              <a:gd name="T18" fmla="*/ 2147483647 w 327"/>
              <a:gd name="T19" fmla="*/ 2147483647 h 370"/>
              <a:gd name="T20" fmla="*/ 2147483647 w 327"/>
              <a:gd name="T21" fmla="*/ 2147483647 h 370"/>
              <a:gd name="T22" fmla="*/ 2147483647 w 327"/>
              <a:gd name="T23" fmla="*/ 2147483647 h 370"/>
              <a:gd name="T24" fmla="*/ 2147483647 w 327"/>
              <a:gd name="T25" fmla="*/ 2147483647 h 370"/>
              <a:gd name="T26" fmla="*/ 2147483647 w 327"/>
              <a:gd name="T27" fmla="*/ 2147483647 h 370"/>
              <a:gd name="T28" fmla="*/ 2147483647 w 327"/>
              <a:gd name="T29" fmla="*/ 2147483647 h 370"/>
              <a:gd name="T30" fmla="*/ 2147483647 w 327"/>
              <a:gd name="T31" fmla="*/ 2147483647 h 370"/>
              <a:gd name="T32" fmla="*/ 2147483647 w 327"/>
              <a:gd name="T33" fmla="*/ 2147483647 h 370"/>
              <a:gd name="T34" fmla="*/ 2147483647 w 327"/>
              <a:gd name="T35" fmla="*/ 2147483647 h 370"/>
              <a:gd name="T36" fmla="*/ 2147483647 w 327"/>
              <a:gd name="T37" fmla="*/ 2147483647 h 370"/>
              <a:gd name="T38" fmla="*/ 2147483647 w 327"/>
              <a:gd name="T39" fmla="*/ 2147483647 h 370"/>
              <a:gd name="T40" fmla="*/ 2147483647 w 327"/>
              <a:gd name="T41" fmla="*/ 2147483647 h 370"/>
              <a:gd name="T42" fmla="*/ 2147483647 w 327"/>
              <a:gd name="T43" fmla="*/ 2147483647 h 370"/>
              <a:gd name="T44" fmla="*/ 2147483647 w 327"/>
              <a:gd name="T45" fmla="*/ 2147483647 h 370"/>
              <a:gd name="T46" fmla="*/ 2147483647 w 327"/>
              <a:gd name="T47" fmla="*/ 2147483647 h 370"/>
              <a:gd name="T48" fmla="*/ 2147483647 w 327"/>
              <a:gd name="T49" fmla="*/ 2147483647 h 370"/>
              <a:gd name="T50" fmla="*/ 2147483647 w 327"/>
              <a:gd name="T51" fmla="*/ 2147483647 h 370"/>
              <a:gd name="T52" fmla="*/ 2147483647 w 327"/>
              <a:gd name="T53" fmla="*/ 2147483647 h 370"/>
              <a:gd name="T54" fmla="*/ 2147483647 w 327"/>
              <a:gd name="T55" fmla="*/ 2147483647 h 370"/>
              <a:gd name="T56" fmla="*/ 2147483647 w 327"/>
              <a:gd name="T57" fmla="*/ 2147483647 h 370"/>
              <a:gd name="T58" fmla="*/ 2147483647 w 327"/>
              <a:gd name="T59" fmla="*/ 2147483647 h 370"/>
              <a:gd name="T60" fmla="*/ 2147483647 w 327"/>
              <a:gd name="T61" fmla="*/ 2147483647 h 370"/>
              <a:gd name="T62" fmla="*/ 2147483647 w 327"/>
              <a:gd name="T63" fmla="*/ 2147483647 h 370"/>
              <a:gd name="T64" fmla="*/ 2147483647 w 327"/>
              <a:gd name="T65" fmla="*/ 2147483647 h 370"/>
              <a:gd name="T66" fmla="*/ 2147483647 w 327"/>
              <a:gd name="T67" fmla="*/ 2147483647 h 370"/>
              <a:gd name="T68" fmla="*/ 2147483647 w 327"/>
              <a:gd name="T69" fmla="*/ 2147483647 h 370"/>
              <a:gd name="T70" fmla="*/ 2147483647 w 327"/>
              <a:gd name="T71" fmla="*/ 2147483647 h 370"/>
              <a:gd name="T72" fmla="*/ 2147483647 w 327"/>
              <a:gd name="T73" fmla="*/ 2147483647 h 370"/>
              <a:gd name="T74" fmla="*/ 2147483647 w 327"/>
              <a:gd name="T75" fmla="*/ 2147483647 h 370"/>
              <a:gd name="T76" fmla="*/ 2147483647 w 327"/>
              <a:gd name="T77" fmla="*/ 2147483647 h 370"/>
              <a:gd name="T78" fmla="*/ 2147483647 w 327"/>
              <a:gd name="T79" fmla="*/ 2147483647 h 370"/>
              <a:gd name="T80" fmla="*/ 2147483647 w 327"/>
              <a:gd name="T81" fmla="*/ 2147483647 h 370"/>
              <a:gd name="T82" fmla="*/ 2147483647 w 327"/>
              <a:gd name="T83" fmla="*/ 2147483647 h 370"/>
              <a:gd name="T84" fmla="*/ 2147483647 w 327"/>
              <a:gd name="T85" fmla="*/ 2147483647 h 37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w 327"/>
              <a:gd name="T130" fmla="*/ 0 h 370"/>
              <a:gd name="T131" fmla="*/ 327 w 327"/>
              <a:gd name="T132" fmla="*/ 370 h 370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T129" t="T130" r="T131" b="T132"/>
            <a:pathLst>
              <a:path w="327" h="370">
                <a:moveTo>
                  <a:pt x="287" y="4"/>
                </a:moveTo>
                <a:cubicBezTo>
                  <a:pt x="284" y="0"/>
                  <a:pt x="279" y="0"/>
                  <a:pt x="276" y="4"/>
                </a:cubicBezTo>
                <a:cubicBezTo>
                  <a:pt x="273" y="7"/>
                  <a:pt x="273" y="12"/>
                  <a:pt x="276" y="15"/>
                </a:cubicBezTo>
                <a:cubicBezTo>
                  <a:pt x="300" y="38"/>
                  <a:pt x="311" y="69"/>
                  <a:pt x="311" y="100"/>
                </a:cubicBezTo>
                <a:cubicBezTo>
                  <a:pt x="311" y="131"/>
                  <a:pt x="300" y="162"/>
                  <a:pt x="276" y="185"/>
                </a:cubicBezTo>
                <a:cubicBezTo>
                  <a:pt x="273" y="188"/>
                  <a:pt x="273" y="194"/>
                  <a:pt x="276" y="197"/>
                </a:cubicBezTo>
                <a:cubicBezTo>
                  <a:pt x="278" y="198"/>
                  <a:pt x="280" y="199"/>
                  <a:pt x="282" y="199"/>
                </a:cubicBezTo>
                <a:cubicBezTo>
                  <a:pt x="284" y="199"/>
                  <a:pt x="286" y="198"/>
                  <a:pt x="287" y="197"/>
                </a:cubicBezTo>
                <a:cubicBezTo>
                  <a:pt x="314" y="170"/>
                  <a:pt x="327" y="135"/>
                  <a:pt x="327" y="100"/>
                </a:cubicBezTo>
                <a:cubicBezTo>
                  <a:pt x="327" y="65"/>
                  <a:pt x="314" y="30"/>
                  <a:pt x="287" y="4"/>
                </a:cubicBezTo>
                <a:close/>
                <a:moveTo>
                  <a:pt x="273" y="100"/>
                </a:moveTo>
                <a:cubicBezTo>
                  <a:pt x="273" y="121"/>
                  <a:pt x="265" y="142"/>
                  <a:pt x="249" y="158"/>
                </a:cubicBezTo>
                <a:cubicBezTo>
                  <a:pt x="246" y="161"/>
                  <a:pt x="246" y="166"/>
                  <a:pt x="249" y="169"/>
                </a:cubicBezTo>
                <a:cubicBezTo>
                  <a:pt x="250" y="171"/>
                  <a:pt x="253" y="172"/>
                  <a:pt x="255" y="172"/>
                </a:cubicBezTo>
                <a:cubicBezTo>
                  <a:pt x="257" y="172"/>
                  <a:pt x="259" y="171"/>
                  <a:pt x="260" y="169"/>
                </a:cubicBezTo>
                <a:cubicBezTo>
                  <a:pt x="279" y="150"/>
                  <a:pt x="289" y="125"/>
                  <a:pt x="289" y="100"/>
                </a:cubicBezTo>
                <a:cubicBezTo>
                  <a:pt x="289" y="75"/>
                  <a:pt x="279" y="50"/>
                  <a:pt x="260" y="31"/>
                </a:cubicBezTo>
                <a:cubicBezTo>
                  <a:pt x="257" y="28"/>
                  <a:pt x="252" y="28"/>
                  <a:pt x="249" y="31"/>
                </a:cubicBezTo>
                <a:cubicBezTo>
                  <a:pt x="246" y="34"/>
                  <a:pt x="246" y="39"/>
                  <a:pt x="249" y="42"/>
                </a:cubicBezTo>
                <a:cubicBezTo>
                  <a:pt x="265" y="58"/>
                  <a:pt x="273" y="79"/>
                  <a:pt x="273" y="100"/>
                </a:cubicBezTo>
                <a:close/>
                <a:moveTo>
                  <a:pt x="222" y="142"/>
                </a:moveTo>
                <a:cubicBezTo>
                  <a:pt x="223" y="144"/>
                  <a:pt x="225" y="145"/>
                  <a:pt x="227" y="145"/>
                </a:cubicBezTo>
                <a:cubicBezTo>
                  <a:pt x="229" y="145"/>
                  <a:pt x="231" y="144"/>
                  <a:pt x="233" y="142"/>
                </a:cubicBezTo>
                <a:cubicBezTo>
                  <a:pt x="245" y="131"/>
                  <a:pt x="250" y="115"/>
                  <a:pt x="250" y="100"/>
                </a:cubicBezTo>
                <a:cubicBezTo>
                  <a:pt x="250" y="85"/>
                  <a:pt x="245" y="70"/>
                  <a:pt x="233" y="58"/>
                </a:cubicBezTo>
                <a:cubicBezTo>
                  <a:pt x="230" y="55"/>
                  <a:pt x="225" y="55"/>
                  <a:pt x="222" y="58"/>
                </a:cubicBezTo>
                <a:cubicBezTo>
                  <a:pt x="219" y="61"/>
                  <a:pt x="219" y="66"/>
                  <a:pt x="222" y="69"/>
                </a:cubicBezTo>
                <a:cubicBezTo>
                  <a:pt x="230" y="78"/>
                  <a:pt x="234" y="89"/>
                  <a:pt x="234" y="100"/>
                </a:cubicBezTo>
                <a:cubicBezTo>
                  <a:pt x="234" y="111"/>
                  <a:pt x="230" y="122"/>
                  <a:pt x="222" y="131"/>
                </a:cubicBezTo>
                <a:cubicBezTo>
                  <a:pt x="219" y="134"/>
                  <a:pt x="219" y="139"/>
                  <a:pt x="222" y="142"/>
                </a:cubicBezTo>
                <a:close/>
                <a:moveTo>
                  <a:pt x="51" y="185"/>
                </a:moveTo>
                <a:cubicBezTo>
                  <a:pt x="28" y="162"/>
                  <a:pt x="16" y="131"/>
                  <a:pt x="16" y="100"/>
                </a:cubicBezTo>
                <a:cubicBezTo>
                  <a:pt x="16" y="69"/>
                  <a:pt x="28" y="38"/>
                  <a:pt x="51" y="15"/>
                </a:cubicBezTo>
                <a:cubicBezTo>
                  <a:pt x="54" y="12"/>
                  <a:pt x="54" y="7"/>
                  <a:pt x="51" y="4"/>
                </a:cubicBezTo>
                <a:cubicBezTo>
                  <a:pt x="48" y="0"/>
                  <a:pt x="43" y="0"/>
                  <a:pt x="40" y="4"/>
                </a:cubicBezTo>
                <a:cubicBezTo>
                  <a:pt x="40" y="4"/>
                  <a:pt x="40" y="4"/>
                  <a:pt x="40" y="4"/>
                </a:cubicBezTo>
                <a:cubicBezTo>
                  <a:pt x="13" y="30"/>
                  <a:pt x="0" y="65"/>
                  <a:pt x="0" y="100"/>
                </a:cubicBezTo>
                <a:cubicBezTo>
                  <a:pt x="0" y="135"/>
                  <a:pt x="13" y="170"/>
                  <a:pt x="40" y="197"/>
                </a:cubicBezTo>
                <a:cubicBezTo>
                  <a:pt x="41" y="198"/>
                  <a:pt x="44" y="199"/>
                  <a:pt x="46" y="199"/>
                </a:cubicBezTo>
                <a:cubicBezTo>
                  <a:pt x="48" y="199"/>
                  <a:pt x="50" y="198"/>
                  <a:pt x="51" y="197"/>
                </a:cubicBezTo>
                <a:cubicBezTo>
                  <a:pt x="54" y="194"/>
                  <a:pt x="54" y="188"/>
                  <a:pt x="51" y="185"/>
                </a:cubicBezTo>
                <a:close/>
                <a:moveTo>
                  <a:pt x="67" y="169"/>
                </a:moveTo>
                <a:cubicBezTo>
                  <a:pt x="69" y="171"/>
                  <a:pt x="71" y="172"/>
                  <a:pt x="73" y="172"/>
                </a:cubicBezTo>
                <a:cubicBezTo>
                  <a:pt x="75" y="172"/>
                  <a:pt x="77" y="171"/>
                  <a:pt x="78" y="169"/>
                </a:cubicBezTo>
                <a:cubicBezTo>
                  <a:pt x="82" y="166"/>
                  <a:pt x="82" y="161"/>
                  <a:pt x="78" y="158"/>
                </a:cubicBezTo>
                <a:cubicBezTo>
                  <a:pt x="62" y="142"/>
                  <a:pt x="54" y="121"/>
                  <a:pt x="54" y="100"/>
                </a:cubicBezTo>
                <a:cubicBezTo>
                  <a:pt x="54" y="79"/>
                  <a:pt x="62" y="58"/>
                  <a:pt x="78" y="42"/>
                </a:cubicBezTo>
                <a:cubicBezTo>
                  <a:pt x="82" y="39"/>
                  <a:pt x="82" y="34"/>
                  <a:pt x="78" y="31"/>
                </a:cubicBezTo>
                <a:cubicBezTo>
                  <a:pt x="75" y="28"/>
                  <a:pt x="70" y="28"/>
                  <a:pt x="67" y="31"/>
                </a:cubicBezTo>
                <a:cubicBezTo>
                  <a:pt x="48" y="50"/>
                  <a:pt x="38" y="75"/>
                  <a:pt x="38" y="100"/>
                </a:cubicBezTo>
                <a:cubicBezTo>
                  <a:pt x="38" y="125"/>
                  <a:pt x="48" y="150"/>
                  <a:pt x="67" y="169"/>
                </a:cubicBezTo>
                <a:close/>
                <a:moveTo>
                  <a:pt x="94" y="142"/>
                </a:moveTo>
                <a:cubicBezTo>
                  <a:pt x="96" y="144"/>
                  <a:pt x="98" y="145"/>
                  <a:pt x="100" y="145"/>
                </a:cubicBezTo>
                <a:cubicBezTo>
                  <a:pt x="102" y="145"/>
                  <a:pt x="104" y="144"/>
                  <a:pt x="106" y="142"/>
                </a:cubicBezTo>
                <a:cubicBezTo>
                  <a:pt x="109" y="139"/>
                  <a:pt x="109" y="134"/>
                  <a:pt x="106" y="131"/>
                </a:cubicBezTo>
                <a:cubicBezTo>
                  <a:pt x="97" y="122"/>
                  <a:pt x="93" y="111"/>
                  <a:pt x="93" y="100"/>
                </a:cubicBezTo>
                <a:cubicBezTo>
                  <a:pt x="93" y="89"/>
                  <a:pt x="97" y="78"/>
                  <a:pt x="106" y="69"/>
                </a:cubicBezTo>
                <a:cubicBezTo>
                  <a:pt x="109" y="66"/>
                  <a:pt x="109" y="61"/>
                  <a:pt x="106" y="58"/>
                </a:cubicBezTo>
                <a:cubicBezTo>
                  <a:pt x="103" y="55"/>
                  <a:pt x="97" y="55"/>
                  <a:pt x="94" y="58"/>
                </a:cubicBezTo>
                <a:cubicBezTo>
                  <a:pt x="83" y="70"/>
                  <a:pt x="77" y="85"/>
                  <a:pt x="77" y="100"/>
                </a:cubicBezTo>
                <a:cubicBezTo>
                  <a:pt x="77" y="115"/>
                  <a:pt x="83" y="131"/>
                  <a:pt x="94" y="142"/>
                </a:cubicBezTo>
                <a:close/>
                <a:moveTo>
                  <a:pt x="267" y="349"/>
                </a:moveTo>
                <a:cubicBezTo>
                  <a:pt x="257" y="336"/>
                  <a:pt x="238" y="309"/>
                  <a:pt x="219" y="270"/>
                </a:cubicBezTo>
                <a:cubicBezTo>
                  <a:pt x="218" y="270"/>
                  <a:pt x="218" y="269"/>
                  <a:pt x="218" y="268"/>
                </a:cubicBezTo>
                <a:cubicBezTo>
                  <a:pt x="213" y="259"/>
                  <a:pt x="209" y="249"/>
                  <a:pt x="204" y="239"/>
                </a:cubicBezTo>
                <a:cubicBezTo>
                  <a:pt x="190" y="205"/>
                  <a:pt x="182" y="171"/>
                  <a:pt x="177" y="146"/>
                </a:cubicBezTo>
                <a:cubicBezTo>
                  <a:pt x="197" y="140"/>
                  <a:pt x="211" y="122"/>
                  <a:pt x="211" y="100"/>
                </a:cubicBezTo>
                <a:cubicBezTo>
                  <a:pt x="211" y="93"/>
                  <a:pt x="210" y="87"/>
                  <a:pt x="208" y="81"/>
                </a:cubicBezTo>
                <a:cubicBezTo>
                  <a:pt x="206" y="77"/>
                  <a:pt x="201" y="75"/>
                  <a:pt x="197" y="77"/>
                </a:cubicBezTo>
                <a:cubicBezTo>
                  <a:pt x="193" y="79"/>
                  <a:pt x="191" y="84"/>
                  <a:pt x="193" y="88"/>
                </a:cubicBezTo>
                <a:cubicBezTo>
                  <a:pt x="194" y="91"/>
                  <a:pt x="195" y="96"/>
                  <a:pt x="195" y="100"/>
                </a:cubicBezTo>
                <a:cubicBezTo>
                  <a:pt x="195" y="117"/>
                  <a:pt x="181" y="132"/>
                  <a:pt x="164" y="132"/>
                </a:cubicBezTo>
                <a:cubicBezTo>
                  <a:pt x="146" y="132"/>
                  <a:pt x="132" y="117"/>
                  <a:pt x="132" y="100"/>
                </a:cubicBezTo>
                <a:cubicBezTo>
                  <a:pt x="132" y="82"/>
                  <a:pt x="146" y="68"/>
                  <a:pt x="164" y="68"/>
                </a:cubicBezTo>
                <a:cubicBezTo>
                  <a:pt x="169" y="68"/>
                  <a:pt x="173" y="69"/>
                  <a:pt x="177" y="71"/>
                </a:cubicBezTo>
                <a:cubicBezTo>
                  <a:pt x="181" y="73"/>
                  <a:pt x="186" y="71"/>
                  <a:pt x="188" y="67"/>
                </a:cubicBezTo>
                <a:cubicBezTo>
                  <a:pt x="190" y="63"/>
                  <a:pt x="188" y="59"/>
                  <a:pt x="184" y="57"/>
                </a:cubicBezTo>
                <a:cubicBezTo>
                  <a:pt x="184" y="57"/>
                  <a:pt x="184" y="57"/>
                  <a:pt x="184" y="57"/>
                </a:cubicBezTo>
                <a:cubicBezTo>
                  <a:pt x="178" y="54"/>
                  <a:pt x="171" y="52"/>
                  <a:pt x="164" y="52"/>
                </a:cubicBezTo>
                <a:cubicBezTo>
                  <a:pt x="137" y="52"/>
                  <a:pt x="116" y="74"/>
                  <a:pt x="116" y="100"/>
                </a:cubicBezTo>
                <a:cubicBezTo>
                  <a:pt x="116" y="121"/>
                  <a:pt x="130" y="140"/>
                  <a:pt x="150" y="146"/>
                </a:cubicBezTo>
                <a:cubicBezTo>
                  <a:pt x="145" y="170"/>
                  <a:pt x="136" y="205"/>
                  <a:pt x="123" y="239"/>
                </a:cubicBezTo>
                <a:cubicBezTo>
                  <a:pt x="118" y="249"/>
                  <a:pt x="114" y="259"/>
                  <a:pt x="109" y="268"/>
                </a:cubicBezTo>
                <a:cubicBezTo>
                  <a:pt x="109" y="269"/>
                  <a:pt x="108" y="270"/>
                  <a:pt x="108" y="271"/>
                </a:cubicBezTo>
                <a:cubicBezTo>
                  <a:pt x="97" y="293"/>
                  <a:pt x="85" y="312"/>
                  <a:pt x="76" y="326"/>
                </a:cubicBezTo>
                <a:cubicBezTo>
                  <a:pt x="69" y="336"/>
                  <a:pt x="63" y="344"/>
                  <a:pt x="59" y="349"/>
                </a:cubicBezTo>
                <a:cubicBezTo>
                  <a:pt x="57" y="351"/>
                  <a:pt x="55" y="353"/>
                  <a:pt x="54" y="355"/>
                </a:cubicBezTo>
                <a:cubicBezTo>
                  <a:pt x="53" y="356"/>
                  <a:pt x="52" y="357"/>
                  <a:pt x="52" y="357"/>
                </a:cubicBezTo>
                <a:cubicBezTo>
                  <a:pt x="50" y="359"/>
                  <a:pt x="50" y="362"/>
                  <a:pt x="51" y="365"/>
                </a:cubicBezTo>
                <a:cubicBezTo>
                  <a:pt x="52" y="368"/>
                  <a:pt x="55" y="370"/>
                  <a:pt x="58" y="370"/>
                </a:cubicBezTo>
                <a:cubicBezTo>
                  <a:pt x="97" y="370"/>
                  <a:pt x="97" y="370"/>
                  <a:pt x="97" y="370"/>
                </a:cubicBezTo>
                <a:cubicBezTo>
                  <a:pt x="100" y="370"/>
                  <a:pt x="102" y="368"/>
                  <a:pt x="104" y="366"/>
                </a:cubicBezTo>
                <a:cubicBezTo>
                  <a:pt x="115" y="345"/>
                  <a:pt x="138" y="331"/>
                  <a:pt x="163" y="331"/>
                </a:cubicBezTo>
                <a:cubicBezTo>
                  <a:pt x="189" y="331"/>
                  <a:pt x="211" y="345"/>
                  <a:pt x="223" y="366"/>
                </a:cubicBezTo>
                <a:cubicBezTo>
                  <a:pt x="224" y="368"/>
                  <a:pt x="227" y="370"/>
                  <a:pt x="230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68" y="370"/>
                  <a:pt x="268" y="370"/>
                  <a:pt x="268" y="370"/>
                </a:cubicBezTo>
                <a:cubicBezTo>
                  <a:pt x="271" y="370"/>
                  <a:pt x="274" y="368"/>
                  <a:pt x="275" y="365"/>
                </a:cubicBezTo>
                <a:cubicBezTo>
                  <a:pt x="276" y="362"/>
                  <a:pt x="276" y="359"/>
                  <a:pt x="274" y="357"/>
                </a:cubicBezTo>
                <a:cubicBezTo>
                  <a:pt x="274" y="357"/>
                  <a:pt x="271" y="354"/>
                  <a:pt x="267" y="349"/>
                </a:cubicBezTo>
                <a:close/>
                <a:moveTo>
                  <a:pt x="163" y="159"/>
                </a:moveTo>
                <a:cubicBezTo>
                  <a:pt x="168" y="179"/>
                  <a:pt x="174" y="203"/>
                  <a:pt x="183" y="228"/>
                </a:cubicBezTo>
                <a:cubicBezTo>
                  <a:pt x="177" y="227"/>
                  <a:pt x="170" y="227"/>
                  <a:pt x="163" y="227"/>
                </a:cubicBezTo>
                <a:cubicBezTo>
                  <a:pt x="157" y="227"/>
                  <a:pt x="150" y="227"/>
                  <a:pt x="144" y="228"/>
                </a:cubicBezTo>
                <a:cubicBezTo>
                  <a:pt x="153" y="203"/>
                  <a:pt x="159" y="179"/>
                  <a:pt x="163" y="159"/>
                </a:cubicBezTo>
                <a:close/>
                <a:moveTo>
                  <a:pt x="137" y="245"/>
                </a:moveTo>
                <a:cubicBezTo>
                  <a:pt x="146" y="244"/>
                  <a:pt x="154" y="243"/>
                  <a:pt x="163" y="243"/>
                </a:cubicBezTo>
                <a:cubicBezTo>
                  <a:pt x="172" y="243"/>
                  <a:pt x="181" y="244"/>
                  <a:pt x="190" y="245"/>
                </a:cubicBezTo>
                <a:cubicBezTo>
                  <a:pt x="192" y="250"/>
                  <a:pt x="194" y="255"/>
                  <a:pt x="196" y="260"/>
                </a:cubicBezTo>
                <a:cubicBezTo>
                  <a:pt x="186" y="257"/>
                  <a:pt x="174" y="256"/>
                  <a:pt x="163" y="256"/>
                </a:cubicBezTo>
                <a:cubicBezTo>
                  <a:pt x="152" y="256"/>
                  <a:pt x="141" y="257"/>
                  <a:pt x="131" y="260"/>
                </a:cubicBezTo>
                <a:cubicBezTo>
                  <a:pt x="133" y="255"/>
                  <a:pt x="135" y="250"/>
                  <a:pt x="137" y="245"/>
                </a:cubicBezTo>
                <a:close/>
                <a:moveTo>
                  <a:pt x="122" y="279"/>
                </a:moveTo>
                <a:cubicBezTo>
                  <a:pt x="135" y="275"/>
                  <a:pt x="149" y="272"/>
                  <a:pt x="163" y="272"/>
                </a:cubicBezTo>
                <a:cubicBezTo>
                  <a:pt x="178" y="272"/>
                  <a:pt x="192" y="275"/>
                  <a:pt x="205" y="279"/>
                </a:cubicBezTo>
                <a:cubicBezTo>
                  <a:pt x="208" y="286"/>
                  <a:pt x="212" y="292"/>
                  <a:pt x="215" y="298"/>
                </a:cubicBezTo>
                <a:cubicBezTo>
                  <a:pt x="199" y="290"/>
                  <a:pt x="182" y="285"/>
                  <a:pt x="163" y="285"/>
                </a:cubicBezTo>
                <a:cubicBezTo>
                  <a:pt x="145" y="285"/>
                  <a:pt x="127" y="290"/>
                  <a:pt x="112" y="298"/>
                </a:cubicBezTo>
                <a:cubicBezTo>
                  <a:pt x="115" y="292"/>
                  <a:pt x="118" y="286"/>
                  <a:pt x="122" y="279"/>
                </a:cubicBezTo>
                <a:close/>
                <a:moveTo>
                  <a:pt x="234" y="354"/>
                </a:moveTo>
                <a:cubicBezTo>
                  <a:pt x="219" y="330"/>
                  <a:pt x="193" y="315"/>
                  <a:pt x="163" y="315"/>
                </a:cubicBezTo>
                <a:cubicBezTo>
                  <a:pt x="133" y="315"/>
                  <a:pt x="107" y="330"/>
                  <a:pt x="92" y="354"/>
                </a:cubicBezTo>
                <a:cubicBezTo>
                  <a:pt x="75" y="354"/>
                  <a:pt x="75" y="354"/>
                  <a:pt x="75" y="354"/>
                </a:cubicBezTo>
                <a:cubicBezTo>
                  <a:pt x="78" y="350"/>
                  <a:pt x="81" y="346"/>
                  <a:pt x="85" y="341"/>
                </a:cubicBezTo>
                <a:cubicBezTo>
                  <a:pt x="85" y="341"/>
                  <a:pt x="85" y="341"/>
                  <a:pt x="85" y="341"/>
                </a:cubicBezTo>
                <a:cubicBezTo>
                  <a:pt x="103" y="317"/>
                  <a:pt x="131" y="301"/>
                  <a:pt x="163" y="301"/>
                </a:cubicBezTo>
                <a:cubicBezTo>
                  <a:pt x="195" y="301"/>
                  <a:pt x="223" y="317"/>
                  <a:pt x="241" y="341"/>
                </a:cubicBezTo>
                <a:cubicBezTo>
                  <a:pt x="241" y="341"/>
                  <a:pt x="242" y="341"/>
                  <a:pt x="242" y="341"/>
                </a:cubicBezTo>
                <a:cubicBezTo>
                  <a:pt x="245" y="346"/>
                  <a:pt x="248" y="350"/>
                  <a:pt x="251" y="354"/>
                </a:cubicBezTo>
                <a:lnTo>
                  <a:pt x="234" y="354"/>
                </a:lnTo>
                <a:close/>
              </a:path>
            </a:pathLst>
          </a:custGeom>
          <a:solidFill>
            <a:srgbClr val="00A9D4"/>
          </a:solidFill>
          <a:ln>
            <a:noFill/>
          </a:ln>
          <a:extLst/>
        </p:spPr>
        <p:txBody>
          <a:bodyPr/>
          <a:lstStyle/>
          <a:p>
            <a:pPr algn="ctr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A9D4"/>
              </a:solidFill>
              <a:latin typeface="Arial" charset="0"/>
              <a:ea typeface="+mn-ea"/>
            </a:endParaRPr>
          </a:p>
        </p:txBody>
      </p:sp>
      <p:sp>
        <p:nvSpPr>
          <p:cNvPr id="80" name="Text Box 14"/>
          <p:cNvSpPr txBox="1">
            <a:spLocks noChangeArrowheads="1"/>
          </p:cNvSpPr>
          <p:nvPr/>
        </p:nvSpPr>
        <p:spPr bwMode="auto">
          <a:xfrm>
            <a:off x="2105734" y="5940580"/>
            <a:ext cx="46839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pitchFamily="34" charset="0"/>
                <a:ea typeface="+mn-ea"/>
              </a:rPr>
              <a:t>RE</a:t>
            </a:r>
          </a:p>
        </p:txBody>
      </p:sp>
      <p:sp>
        <p:nvSpPr>
          <p:cNvPr id="81" name="Text Box 19"/>
          <p:cNvSpPr txBox="1">
            <a:spLocks noChangeArrowheads="1"/>
          </p:cNvSpPr>
          <p:nvPr/>
        </p:nvSpPr>
        <p:spPr bwMode="auto">
          <a:xfrm>
            <a:off x="5821865" y="5357307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pitchFamily="34" charset="0"/>
                <a:ea typeface="+mn-ea"/>
              </a:rPr>
              <a:t> </a:t>
            </a:r>
          </a:p>
        </p:txBody>
      </p:sp>
      <p:sp>
        <p:nvSpPr>
          <p:cNvPr id="82" name="Freeform 8"/>
          <p:cNvSpPr>
            <a:spLocks noChangeAspect="1"/>
          </p:cNvSpPr>
          <p:nvPr/>
        </p:nvSpPr>
        <p:spPr bwMode="auto">
          <a:xfrm>
            <a:off x="2973391" y="4747149"/>
            <a:ext cx="2241706" cy="1711501"/>
          </a:xfrm>
          <a:custGeom>
            <a:avLst/>
            <a:gdLst>
              <a:gd name="T0" fmla="*/ 2147483647 w 522"/>
              <a:gd name="T1" fmla="*/ 2147483647 h 399"/>
              <a:gd name="T2" fmla="*/ 2147483647 w 522"/>
              <a:gd name="T3" fmla="*/ 2147483647 h 399"/>
              <a:gd name="T4" fmla="*/ 0 w 522"/>
              <a:gd name="T5" fmla="*/ 2147483647 h 399"/>
              <a:gd name="T6" fmla="*/ 2147483647 w 522"/>
              <a:gd name="T7" fmla="*/ 2147483647 h 399"/>
              <a:gd name="T8" fmla="*/ 2147483647 w 522"/>
              <a:gd name="T9" fmla="*/ 2147483647 h 399"/>
              <a:gd name="T10" fmla="*/ 2147483647 w 522"/>
              <a:gd name="T11" fmla="*/ 0 h 399"/>
              <a:gd name="T12" fmla="*/ 2147483647 w 522"/>
              <a:gd name="T13" fmla="*/ 2147483647 h 399"/>
              <a:gd name="T14" fmla="*/ 2147483647 w 522"/>
              <a:gd name="T15" fmla="*/ 2147483647 h 399"/>
              <a:gd name="T16" fmla="*/ 2147483647 w 522"/>
              <a:gd name="T17" fmla="*/ 2147483647 h 399"/>
              <a:gd name="T18" fmla="*/ 2147483647 w 522"/>
              <a:gd name="T19" fmla="*/ 2147483647 h 399"/>
              <a:gd name="T20" fmla="*/ 2147483647 w 522"/>
              <a:gd name="T21" fmla="*/ 2147483647 h 399"/>
              <a:gd name="T22" fmla="*/ 2147483647 w 522"/>
              <a:gd name="T23" fmla="*/ 2147483647 h 399"/>
              <a:gd name="T24" fmla="*/ 2147483647 w 522"/>
              <a:gd name="T25" fmla="*/ 2147483647 h 399"/>
              <a:gd name="T26" fmla="*/ 2147483647 w 522"/>
              <a:gd name="T27" fmla="*/ 2147483647 h 399"/>
              <a:gd name="T28" fmla="*/ 2147483647 w 522"/>
              <a:gd name="T29" fmla="*/ 2147483647 h 399"/>
              <a:gd name="T30" fmla="*/ 2147483647 w 522"/>
              <a:gd name="T31" fmla="*/ 2147483647 h 399"/>
              <a:gd name="T32" fmla="*/ 2147483647 w 522"/>
              <a:gd name="T33" fmla="*/ 2147483647 h 399"/>
              <a:gd name="T34" fmla="*/ 2147483647 w 522"/>
              <a:gd name="T35" fmla="*/ 2147483647 h 399"/>
              <a:gd name="T36" fmla="*/ 2147483647 w 522"/>
              <a:gd name="T37" fmla="*/ 2147483647 h 399"/>
              <a:gd name="T38" fmla="*/ 2147483647 w 522"/>
              <a:gd name="T39" fmla="*/ 2147483647 h 399"/>
              <a:gd name="T40" fmla="*/ 2147483647 w 522"/>
              <a:gd name="T41" fmla="*/ 2147483647 h 399"/>
              <a:gd name="T42" fmla="*/ 2147483647 w 522"/>
              <a:gd name="T43" fmla="*/ 2147483647 h 399"/>
              <a:gd name="T44" fmla="*/ 2147483647 w 522"/>
              <a:gd name="T45" fmla="*/ 2147483647 h 399"/>
              <a:gd name="T46" fmla="*/ 2147483647 w 522"/>
              <a:gd name="T47" fmla="*/ 2147483647 h 399"/>
              <a:gd name="T48" fmla="*/ 2147483647 w 522"/>
              <a:gd name="T49" fmla="*/ 2147483647 h 399"/>
              <a:gd name="T50" fmla="*/ 2147483647 w 522"/>
              <a:gd name="T51" fmla="*/ 2147483647 h 399"/>
              <a:gd name="T52" fmla="*/ 2147483647 w 522"/>
              <a:gd name="T53" fmla="*/ 2147483647 h 399"/>
              <a:gd name="T54" fmla="*/ 2147483647 w 522"/>
              <a:gd name="T55" fmla="*/ 2147483647 h 399"/>
              <a:gd name="T56" fmla="*/ 2147483647 w 522"/>
              <a:gd name="T57" fmla="*/ 2147483647 h 399"/>
              <a:gd name="T58" fmla="*/ 2147483647 w 522"/>
              <a:gd name="T59" fmla="*/ 2147483647 h 399"/>
              <a:gd name="T60" fmla="*/ 2147483647 w 522"/>
              <a:gd name="T61" fmla="*/ 2147483647 h 399"/>
              <a:gd name="T62" fmla="*/ 2147483647 w 522"/>
              <a:gd name="T63" fmla="*/ 2147483647 h 399"/>
              <a:gd name="T64" fmla="*/ 2147483647 w 522"/>
              <a:gd name="T65" fmla="*/ 2147483647 h 399"/>
              <a:gd name="T66" fmla="*/ 2147483647 w 522"/>
              <a:gd name="T67" fmla="*/ 2147483647 h 399"/>
              <a:gd name="T68" fmla="*/ 2147483647 w 522"/>
              <a:gd name="T69" fmla="*/ 2147483647 h 399"/>
              <a:gd name="T70" fmla="*/ 2147483647 w 522"/>
              <a:gd name="T71" fmla="*/ 2147483647 h 399"/>
              <a:gd name="T72" fmla="*/ 2147483647 w 522"/>
              <a:gd name="T73" fmla="*/ 2147483647 h 399"/>
              <a:gd name="T74" fmla="*/ 2147483647 w 522"/>
              <a:gd name="T75" fmla="*/ 2147483647 h 399"/>
              <a:gd name="T76" fmla="*/ 2147483647 w 522"/>
              <a:gd name="T77" fmla="*/ 2147483647 h 399"/>
              <a:gd name="T78" fmla="*/ 2147483647 w 522"/>
              <a:gd name="T79" fmla="*/ 2147483647 h 399"/>
              <a:gd name="T80" fmla="*/ 2147483647 w 522"/>
              <a:gd name="T81" fmla="*/ 2147483647 h 399"/>
              <a:gd name="T82" fmla="*/ 2147483647 w 522"/>
              <a:gd name="T83" fmla="*/ 2147483647 h 399"/>
              <a:gd name="T84" fmla="*/ 2147483647 w 522"/>
              <a:gd name="T85" fmla="*/ 2147483647 h 39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22" h="399">
                <a:moveTo>
                  <a:pt x="111" y="355"/>
                </a:moveTo>
                <a:cubicBezTo>
                  <a:pt x="105" y="356"/>
                  <a:pt x="98" y="357"/>
                  <a:pt x="91" y="357"/>
                </a:cubicBezTo>
                <a:cubicBezTo>
                  <a:pt x="91" y="357"/>
                  <a:pt x="91" y="357"/>
                  <a:pt x="91" y="357"/>
                </a:cubicBezTo>
                <a:cubicBezTo>
                  <a:pt x="53" y="357"/>
                  <a:pt x="23" y="327"/>
                  <a:pt x="23" y="289"/>
                </a:cubicBezTo>
                <a:cubicBezTo>
                  <a:pt x="23" y="289"/>
                  <a:pt x="23" y="289"/>
                  <a:pt x="23" y="289"/>
                </a:cubicBezTo>
                <a:cubicBezTo>
                  <a:pt x="23" y="282"/>
                  <a:pt x="24" y="275"/>
                  <a:pt x="26" y="269"/>
                </a:cubicBezTo>
                <a:cubicBezTo>
                  <a:pt x="26" y="269"/>
                  <a:pt x="26" y="269"/>
                  <a:pt x="26" y="269"/>
                </a:cubicBezTo>
                <a:cubicBezTo>
                  <a:pt x="10" y="252"/>
                  <a:pt x="0" y="230"/>
                  <a:pt x="0" y="206"/>
                </a:cubicBezTo>
                <a:cubicBezTo>
                  <a:pt x="0" y="206"/>
                  <a:pt x="0" y="206"/>
                  <a:pt x="0" y="206"/>
                </a:cubicBezTo>
                <a:cubicBezTo>
                  <a:pt x="0" y="159"/>
                  <a:pt x="35" y="121"/>
                  <a:pt x="81" y="115"/>
                </a:cubicBezTo>
                <a:cubicBezTo>
                  <a:pt x="81" y="115"/>
                  <a:pt x="81" y="115"/>
                  <a:pt x="81" y="115"/>
                </a:cubicBezTo>
                <a:cubicBezTo>
                  <a:pt x="81" y="114"/>
                  <a:pt x="80" y="113"/>
                  <a:pt x="80" y="111"/>
                </a:cubicBezTo>
                <a:cubicBezTo>
                  <a:pt x="80" y="111"/>
                  <a:pt x="80" y="111"/>
                  <a:pt x="80" y="111"/>
                </a:cubicBezTo>
                <a:cubicBezTo>
                  <a:pt x="80" y="73"/>
                  <a:pt x="112" y="42"/>
                  <a:pt x="150" y="42"/>
                </a:cubicBezTo>
                <a:cubicBezTo>
                  <a:pt x="150" y="42"/>
                  <a:pt x="150" y="42"/>
                  <a:pt x="150" y="42"/>
                </a:cubicBezTo>
                <a:cubicBezTo>
                  <a:pt x="164" y="42"/>
                  <a:pt x="177" y="46"/>
                  <a:pt x="188" y="54"/>
                </a:cubicBezTo>
                <a:cubicBezTo>
                  <a:pt x="188" y="54"/>
                  <a:pt x="188" y="54"/>
                  <a:pt x="188" y="54"/>
                </a:cubicBezTo>
                <a:cubicBezTo>
                  <a:pt x="206" y="22"/>
                  <a:pt x="240" y="0"/>
                  <a:pt x="279" y="0"/>
                </a:cubicBezTo>
                <a:cubicBezTo>
                  <a:pt x="279" y="0"/>
                  <a:pt x="279" y="0"/>
                  <a:pt x="279" y="0"/>
                </a:cubicBezTo>
                <a:cubicBezTo>
                  <a:pt x="325" y="0"/>
                  <a:pt x="363" y="30"/>
                  <a:pt x="376" y="72"/>
                </a:cubicBezTo>
                <a:cubicBezTo>
                  <a:pt x="376" y="72"/>
                  <a:pt x="376" y="72"/>
                  <a:pt x="376" y="72"/>
                </a:cubicBezTo>
                <a:cubicBezTo>
                  <a:pt x="379" y="72"/>
                  <a:pt x="381" y="72"/>
                  <a:pt x="383" y="72"/>
                </a:cubicBezTo>
                <a:cubicBezTo>
                  <a:pt x="383" y="72"/>
                  <a:pt x="383" y="72"/>
                  <a:pt x="383" y="72"/>
                </a:cubicBezTo>
                <a:cubicBezTo>
                  <a:pt x="400" y="72"/>
                  <a:pt x="416" y="77"/>
                  <a:pt x="430" y="85"/>
                </a:cubicBezTo>
                <a:cubicBezTo>
                  <a:pt x="430" y="85"/>
                  <a:pt x="430" y="85"/>
                  <a:pt x="430" y="85"/>
                </a:cubicBezTo>
                <a:cubicBezTo>
                  <a:pt x="430" y="85"/>
                  <a:pt x="430" y="85"/>
                  <a:pt x="430" y="85"/>
                </a:cubicBezTo>
                <a:cubicBezTo>
                  <a:pt x="433" y="88"/>
                  <a:pt x="435" y="92"/>
                  <a:pt x="432" y="96"/>
                </a:cubicBezTo>
                <a:cubicBezTo>
                  <a:pt x="432" y="96"/>
                  <a:pt x="432" y="96"/>
                  <a:pt x="432" y="96"/>
                </a:cubicBezTo>
                <a:cubicBezTo>
                  <a:pt x="430" y="100"/>
                  <a:pt x="425" y="101"/>
                  <a:pt x="421" y="99"/>
                </a:cubicBezTo>
                <a:cubicBezTo>
                  <a:pt x="421" y="99"/>
                  <a:pt x="421" y="99"/>
                  <a:pt x="421" y="99"/>
                </a:cubicBezTo>
                <a:cubicBezTo>
                  <a:pt x="410" y="92"/>
                  <a:pt x="397" y="88"/>
                  <a:pt x="383" y="88"/>
                </a:cubicBezTo>
                <a:cubicBezTo>
                  <a:pt x="383" y="88"/>
                  <a:pt x="383" y="88"/>
                  <a:pt x="383" y="88"/>
                </a:cubicBezTo>
                <a:cubicBezTo>
                  <a:pt x="380" y="88"/>
                  <a:pt x="376" y="88"/>
                  <a:pt x="372" y="89"/>
                </a:cubicBezTo>
                <a:cubicBezTo>
                  <a:pt x="372" y="89"/>
                  <a:pt x="372" y="89"/>
                  <a:pt x="372" y="89"/>
                </a:cubicBezTo>
                <a:cubicBezTo>
                  <a:pt x="368" y="89"/>
                  <a:pt x="364" y="87"/>
                  <a:pt x="363" y="83"/>
                </a:cubicBezTo>
                <a:cubicBezTo>
                  <a:pt x="363" y="83"/>
                  <a:pt x="363" y="83"/>
                  <a:pt x="363" y="83"/>
                </a:cubicBezTo>
                <a:cubicBezTo>
                  <a:pt x="354" y="45"/>
                  <a:pt x="319" y="16"/>
                  <a:pt x="279" y="16"/>
                </a:cubicBezTo>
                <a:cubicBezTo>
                  <a:pt x="279" y="16"/>
                  <a:pt x="279" y="16"/>
                  <a:pt x="279" y="16"/>
                </a:cubicBezTo>
                <a:cubicBezTo>
                  <a:pt x="243" y="16"/>
                  <a:pt x="212" y="38"/>
                  <a:pt x="199" y="69"/>
                </a:cubicBezTo>
                <a:cubicBezTo>
                  <a:pt x="199" y="69"/>
                  <a:pt x="199" y="69"/>
                  <a:pt x="199" y="69"/>
                </a:cubicBezTo>
                <a:cubicBezTo>
                  <a:pt x="198" y="71"/>
                  <a:pt x="195" y="73"/>
                  <a:pt x="193" y="74"/>
                </a:cubicBezTo>
                <a:cubicBezTo>
                  <a:pt x="193" y="74"/>
                  <a:pt x="193" y="74"/>
                  <a:pt x="193" y="74"/>
                </a:cubicBezTo>
                <a:cubicBezTo>
                  <a:pt x="190" y="74"/>
                  <a:pt x="188" y="74"/>
                  <a:pt x="186" y="72"/>
                </a:cubicBezTo>
                <a:cubicBezTo>
                  <a:pt x="186" y="72"/>
                  <a:pt x="186" y="72"/>
                  <a:pt x="186" y="72"/>
                </a:cubicBezTo>
                <a:cubicBezTo>
                  <a:pt x="176" y="63"/>
                  <a:pt x="164" y="58"/>
                  <a:pt x="150" y="58"/>
                </a:cubicBezTo>
                <a:cubicBezTo>
                  <a:pt x="150" y="58"/>
                  <a:pt x="150" y="58"/>
                  <a:pt x="150" y="58"/>
                </a:cubicBezTo>
                <a:cubicBezTo>
                  <a:pt x="120" y="58"/>
                  <a:pt x="97" y="82"/>
                  <a:pt x="96" y="111"/>
                </a:cubicBezTo>
                <a:cubicBezTo>
                  <a:pt x="96" y="111"/>
                  <a:pt x="96" y="111"/>
                  <a:pt x="96" y="111"/>
                </a:cubicBezTo>
                <a:cubicBezTo>
                  <a:pt x="96" y="115"/>
                  <a:pt x="97" y="118"/>
                  <a:pt x="97" y="121"/>
                </a:cubicBezTo>
                <a:cubicBezTo>
                  <a:pt x="97" y="121"/>
                  <a:pt x="97" y="121"/>
                  <a:pt x="97" y="121"/>
                </a:cubicBezTo>
                <a:cubicBezTo>
                  <a:pt x="98" y="124"/>
                  <a:pt x="97" y="126"/>
                  <a:pt x="96" y="128"/>
                </a:cubicBezTo>
                <a:cubicBezTo>
                  <a:pt x="96" y="128"/>
                  <a:pt x="96" y="128"/>
                  <a:pt x="96" y="128"/>
                </a:cubicBezTo>
                <a:cubicBezTo>
                  <a:pt x="94" y="130"/>
                  <a:pt x="92" y="131"/>
                  <a:pt x="90" y="131"/>
                </a:cubicBezTo>
                <a:cubicBezTo>
                  <a:pt x="90" y="131"/>
                  <a:pt x="90" y="131"/>
                  <a:pt x="90" y="131"/>
                </a:cubicBezTo>
                <a:cubicBezTo>
                  <a:pt x="49" y="132"/>
                  <a:pt x="16" y="165"/>
                  <a:pt x="16" y="206"/>
                </a:cubicBezTo>
                <a:cubicBezTo>
                  <a:pt x="16" y="206"/>
                  <a:pt x="16" y="206"/>
                  <a:pt x="16" y="206"/>
                </a:cubicBezTo>
                <a:cubicBezTo>
                  <a:pt x="16" y="227"/>
                  <a:pt x="25" y="247"/>
                  <a:pt x="40" y="261"/>
                </a:cubicBezTo>
                <a:cubicBezTo>
                  <a:pt x="40" y="261"/>
                  <a:pt x="40" y="261"/>
                  <a:pt x="40" y="261"/>
                </a:cubicBezTo>
                <a:cubicBezTo>
                  <a:pt x="43" y="263"/>
                  <a:pt x="44" y="266"/>
                  <a:pt x="42" y="270"/>
                </a:cubicBezTo>
                <a:cubicBezTo>
                  <a:pt x="42" y="270"/>
                  <a:pt x="42" y="270"/>
                  <a:pt x="42" y="270"/>
                </a:cubicBezTo>
                <a:cubicBezTo>
                  <a:pt x="40" y="276"/>
                  <a:pt x="39" y="282"/>
                  <a:pt x="39" y="289"/>
                </a:cubicBezTo>
                <a:cubicBezTo>
                  <a:pt x="39" y="289"/>
                  <a:pt x="39" y="289"/>
                  <a:pt x="39" y="289"/>
                </a:cubicBezTo>
                <a:cubicBezTo>
                  <a:pt x="39" y="318"/>
                  <a:pt x="62" y="341"/>
                  <a:pt x="91" y="341"/>
                </a:cubicBezTo>
                <a:cubicBezTo>
                  <a:pt x="91" y="341"/>
                  <a:pt x="91" y="341"/>
                  <a:pt x="91" y="341"/>
                </a:cubicBezTo>
                <a:cubicBezTo>
                  <a:pt x="99" y="341"/>
                  <a:pt x="106" y="340"/>
                  <a:pt x="112" y="337"/>
                </a:cubicBezTo>
                <a:cubicBezTo>
                  <a:pt x="112" y="337"/>
                  <a:pt x="112" y="337"/>
                  <a:pt x="112" y="337"/>
                </a:cubicBezTo>
                <a:cubicBezTo>
                  <a:pt x="114" y="336"/>
                  <a:pt x="117" y="336"/>
                  <a:pt x="119" y="337"/>
                </a:cubicBezTo>
                <a:cubicBezTo>
                  <a:pt x="119" y="337"/>
                  <a:pt x="119" y="337"/>
                  <a:pt x="119" y="337"/>
                </a:cubicBezTo>
                <a:cubicBezTo>
                  <a:pt x="121" y="338"/>
                  <a:pt x="122" y="340"/>
                  <a:pt x="123" y="342"/>
                </a:cubicBezTo>
                <a:cubicBezTo>
                  <a:pt x="123" y="342"/>
                  <a:pt x="123" y="342"/>
                  <a:pt x="123" y="342"/>
                </a:cubicBezTo>
                <a:cubicBezTo>
                  <a:pt x="132" y="366"/>
                  <a:pt x="156" y="383"/>
                  <a:pt x="184" y="383"/>
                </a:cubicBezTo>
                <a:cubicBezTo>
                  <a:pt x="184" y="383"/>
                  <a:pt x="184" y="383"/>
                  <a:pt x="184" y="383"/>
                </a:cubicBezTo>
                <a:cubicBezTo>
                  <a:pt x="206" y="383"/>
                  <a:pt x="225" y="373"/>
                  <a:pt x="237" y="357"/>
                </a:cubicBezTo>
                <a:cubicBezTo>
                  <a:pt x="237" y="357"/>
                  <a:pt x="237" y="357"/>
                  <a:pt x="237" y="357"/>
                </a:cubicBezTo>
                <a:cubicBezTo>
                  <a:pt x="238" y="355"/>
                  <a:pt x="240" y="354"/>
                  <a:pt x="242" y="354"/>
                </a:cubicBezTo>
                <a:cubicBezTo>
                  <a:pt x="242" y="354"/>
                  <a:pt x="242" y="354"/>
                  <a:pt x="242" y="354"/>
                </a:cubicBezTo>
                <a:cubicBezTo>
                  <a:pt x="244" y="353"/>
                  <a:pt x="246" y="354"/>
                  <a:pt x="248" y="355"/>
                </a:cubicBezTo>
                <a:cubicBezTo>
                  <a:pt x="248" y="355"/>
                  <a:pt x="248" y="355"/>
                  <a:pt x="248" y="355"/>
                </a:cubicBezTo>
                <a:cubicBezTo>
                  <a:pt x="259" y="364"/>
                  <a:pt x="273" y="369"/>
                  <a:pt x="289" y="369"/>
                </a:cubicBezTo>
                <a:cubicBezTo>
                  <a:pt x="289" y="369"/>
                  <a:pt x="289" y="369"/>
                  <a:pt x="289" y="369"/>
                </a:cubicBezTo>
                <a:cubicBezTo>
                  <a:pt x="312" y="369"/>
                  <a:pt x="333" y="357"/>
                  <a:pt x="344" y="338"/>
                </a:cubicBezTo>
                <a:cubicBezTo>
                  <a:pt x="344" y="338"/>
                  <a:pt x="344" y="338"/>
                  <a:pt x="344" y="338"/>
                </a:cubicBezTo>
                <a:cubicBezTo>
                  <a:pt x="345" y="336"/>
                  <a:pt x="347" y="335"/>
                  <a:pt x="350" y="334"/>
                </a:cubicBezTo>
                <a:cubicBezTo>
                  <a:pt x="350" y="334"/>
                  <a:pt x="350" y="334"/>
                  <a:pt x="350" y="334"/>
                </a:cubicBezTo>
                <a:cubicBezTo>
                  <a:pt x="352" y="334"/>
                  <a:pt x="354" y="334"/>
                  <a:pt x="356" y="336"/>
                </a:cubicBezTo>
                <a:cubicBezTo>
                  <a:pt x="356" y="336"/>
                  <a:pt x="356" y="336"/>
                  <a:pt x="356" y="336"/>
                </a:cubicBezTo>
                <a:cubicBezTo>
                  <a:pt x="367" y="344"/>
                  <a:pt x="380" y="350"/>
                  <a:pt x="395" y="350"/>
                </a:cubicBezTo>
                <a:cubicBezTo>
                  <a:pt x="395" y="350"/>
                  <a:pt x="395" y="350"/>
                  <a:pt x="395" y="350"/>
                </a:cubicBezTo>
                <a:cubicBezTo>
                  <a:pt x="428" y="350"/>
                  <a:pt x="455" y="323"/>
                  <a:pt x="455" y="289"/>
                </a:cubicBezTo>
                <a:cubicBezTo>
                  <a:pt x="455" y="289"/>
                  <a:pt x="455" y="289"/>
                  <a:pt x="455" y="289"/>
                </a:cubicBezTo>
                <a:cubicBezTo>
                  <a:pt x="455" y="289"/>
                  <a:pt x="455" y="289"/>
                  <a:pt x="455" y="288"/>
                </a:cubicBezTo>
                <a:cubicBezTo>
                  <a:pt x="455" y="288"/>
                  <a:pt x="455" y="288"/>
                  <a:pt x="455" y="288"/>
                </a:cubicBezTo>
                <a:cubicBezTo>
                  <a:pt x="455" y="284"/>
                  <a:pt x="458" y="281"/>
                  <a:pt x="462" y="280"/>
                </a:cubicBezTo>
                <a:cubicBezTo>
                  <a:pt x="462" y="280"/>
                  <a:pt x="462" y="280"/>
                  <a:pt x="462" y="280"/>
                </a:cubicBezTo>
                <a:cubicBezTo>
                  <a:pt x="487" y="276"/>
                  <a:pt x="506" y="255"/>
                  <a:pt x="506" y="229"/>
                </a:cubicBezTo>
                <a:cubicBezTo>
                  <a:pt x="506" y="229"/>
                  <a:pt x="506" y="229"/>
                  <a:pt x="506" y="229"/>
                </a:cubicBezTo>
                <a:cubicBezTo>
                  <a:pt x="506" y="203"/>
                  <a:pt x="486" y="181"/>
                  <a:pt x="460" y="178"/>
                </a:cubicBezTo>
                <a:cubicBezTo>
                  <a:pt x="460" y="178"/>
                  <a:pt x="460" y="178"/>
                  <a:pt x="460" y="178"/>
                </a:cubicBezTo>
                <a:cubicBezTo>
                  <a:pt x="458" y="178"/>
                  <a:pt x="456" y="177"/>
                  <a:pt x="455" y="175"/>
                </a:cubicBezTo>
                <a:cubicBezTo>
                  <a:pt x="455" y="175"/>
                  <a:pt x="455" y="175"/>
                  <a:pt x="455" y="175"/>
                </a:cubicBezTo>
                <a:cubicBezTo>
                  <a:pt x="453" y="174"/>
                  <a:pt x="453" y="171"/>
                  <a:pt x="453" y="169"/>
                </a:cubicBezTo>
                <a:cubicBezTo>
                  <a:pt x="453" y="169"/>
                  <a:pt x="453" y="169"/>
                  <a:pt x="453" y="169"/>
                </a:cubicBezTo>
                <a:cubicBezTo>
                  <a:pt x="454" y="166"/>
                  <a:pt x="454" y="162"/>
                  <a:pt x="454" y="158"/>
                </a:cubicBezTo>
                <a:cubicBezTo>
                  <a:pt x="454" y="158"/>
                  <a:pt x="454" y="158"/>
                  <a:pt x="454" y="158"/>
                </a:cubicBezTo>
                <a:cubicBezTo>
                  <a:pt x="454" y="144"/>
                  <a:pt x="450" y="130"/>
                  <a:pt x="442" y="119"/>
                </a:cubicBezTo>
                <a:cubicBezTo>
                  <a:pt x="442" y="119"/>
                  <a:pt x="442" y="119"/>
                  <a:pt x="442" y="119"/>
                </a:cubicBezTo>
                <a:cubicBezTo>
                  <a:pt x="439" y="115"/>
                  <a:pt x="440" y="110"/>
                  <a:pt x="444" y="108"/>
                </a:cubicBezTo>
                <a:cubicBezTo>
                  <a:pt x="444" y="108"/>
                  <a:pt x="444" y="108"/>
                  <a:pt x="444" y="108"/>
                </a:cubicBezTo>
                <a:cubicBezTo>
                  <a:pt x="448" y="105"/>
                  <a:pt x="453" y="106"/>
                  <a:pt x="455" y="110"/>
                </a:cubicBezTo>
                <a:cubicBezTo>
                  <a:pt x="455" y="110"/>
                  <a:pt x="455" y="110"/>
                  <a:pt x="455" y="110"/>
                </a:cubicBezTo>
                <a:cubicBezTo>
                  <a:pt x="464" y="124"/>
                  <a:pt x="470" y="140"/>
                  <a:pt x="470" y="158"/>
                </a:cubicBezTo>
                <a:cubicBezTo>
                  <a:pt x="470" y="158"/>
                  <a:pt x="470" y="158"/>
                  <a:pt x="470" y="158"/>
                </a:cubicBezTo>
                <a:cubicBezTo>
                  <a:pt x="470" y="160"/>
                  <a:pt x="470" y="162"/>
                  <a:pt x="470" y="164"/>
                </a:cubicBezTo>
                <a:cubicBezTo>
                  <a:pt x="470" y="164"/>
                  <a:pt x="470" y="164"/>
                  <a:pt x="470" y="164"/>
                </a:cubicBezTo>
                <a:cubicBezTo>
                  <a:pt x="500" y="171"/>
                  <a:pt x="522" y="197"/>
                  <a:pt x="522" y="229"/>
                </a:cubicBezTo>
                <a:cubicBezTo>
                  <a:pt x="522" y="229"/>
                  <a:pt x="522" y="229"/>
                  <a:pt x="522" y="229"/>
                </a:cubicBezTo>
                <a:cubicBezTo>
                  <a:pt x="522" y="261"/>
                  <a:pt x="500" y="287"/>
                  <a:pt x="471" y="295"/>
                </a:cubicBezTo>
                <a:cubicBezTo>
                  <a:pt x="471" y="295"/>
                  <a:pt x="471" y="295"/>
                  <a:pt x="471" y="295"/>
                </a:cubicBezTo>
                <a:cubicBezTo>
                  <a:pt x="468" y="334"/>
                  <a:pt x="435" y="366"/>
                  <a:pt x="395" y="366"/>
                </a:cubicBezTo>
                <a:cubicBezTo>
                  <a:pt x="395" y="366"/>
                  <a:pt x="395" y="366"/>
                  <a:pt x="395" y="366"/>
                </a:cubicBezTo>
                <a:cubicBezTo>
                  <a:pt x="379" y="366"/>
                  <a:pt x="365" y="361"/>
                  <a:pt x="353" y="353"/>
                </a:cubicBezTo>
                <a:cubicBezTo>
                  <a:pt x="353" y="353"/>
                  <a:pt x="353" y="353"/>
                  <a:pt x="353" y="353"/>
                </a:cubicBezTo>
                <a:cubicBezTo>
                  <a:pt x="338" y="373"/>
                  <a:pt x="315" y="385"/>
                  <a:pt x="289" y="385"/>
                </a:cubicBezTo>
                <a:cubicBezTo>
                  <a:pt x="289" y="385"/>
                  <a:pt x="289" y="385"/>
                  <a:pt x="289" y="385"/>
                </a:cubicBezTo>
                <a:cubicBezTo>
                  <a:pt x="272" y="385"/>
                  <a:pt x="257" y="381"/>
                  <a:pt x="245" y="372"/>
                </a:cubicBezTo>
                <a:cubicBezTo>
                  <a:pt x="245" y="372"/>
                  <a:pt x="245" y="372"/>
                  <a:pt x="245" y="372"/>
                </a:cubicBezTo>
                <a:cubicBezTo>
                  <a:pt x="230" y="389"/>
                  <a:pt x="208" y="399"/>
                  <a:pt x="184" y="399"/>
                </a:cubicBezTo>
                <a:cubicBezTo>
                  <a:pt x="184" y="399"/>
                  <a:pt x="184" y="399"/>
                  <a:pt x="184" y="399"/>
                </a:cubicBezTo>
                <a:cubicBezTo>
                  <a:pt x="152" y="399"/>
                  <a:pt x="125" y="381"/>
                  <a:pt x="111" y="355"/>
                </a:cubicBezTo>
                <a:close/>
              </a:path>
            </a:pathLst>
          </a:custGeom>
          <a:solidFill>
            <a:srgbClr val="00A9D4"/>
          </a:solidFill>
          <a:ln>
            <a:noFill/>
          </a:ln>
          <a:extLst/>
        </p:spPr>
        <p:txBody>
          <a:bodyPr/>
          <a:lstStyle/>
          <a:p>
            <a:pPr algn="ctr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A9D4"/>
              </a:solidFill>
              <a:latin typeface="Arial" charset="0"/>
              <a:ea typeface="+mn-ea"/>
            </a:endParaRPr>
          </a:p>
        </p:txBody>
      </p:sp>
      <p:sp>
        <p:nvSpPr>
          <p:cNvPr id="83" name="Text Box 17"/>
          <p:cNvSpPr txBox="1">
            <a:spLocks noChangeArrowheads="1"/>
          </p:cNvSpPr>
          <p:nvPr/>
        </p:nvSpPr>
        <p:spPr bwMode="auto">
          <a:xfrm>
            <a:off x="3449673" y="5326202"/>
            <a:ext cx="12490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pitchFamily="34" charset="0"/>
                <a:ea typeface="+mn-ea"/>
              </a:rPr>
              <a:t>Fronthaul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A9D4"/>
              </a:solidFill>
              <a:effectLst/>
              <a:uLnTx/>
              <a:uFillTx/>
              <a:latin typeface="Arial" pitchFamily="34" charset="0"/>
              <a:ea typeface="+mn-ea"/>
            </a:endParaRPr>
          </a:p>
        </p:txBody>
      </p:sp>
      <p:sp>
        <p:nvSpPr>
          <p:cNvPr id="84" name="Text Box 14"/>
          <p:cNvSpPr txBox="1">
            <a:spLocks noChangeArrowheads="1"/>
          </p:cNvSpPr>
          <p:nvPr/>
        </p:nvSpPr>
        <p:spPr bwMode="auto">
          <a:xfrm>
            <a:off x="5502461" y="6133202"/>
            <a:ext cx="61587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28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pitchFamily="34" charset="0"/>
                <a:ea typeface="+mn-ea"/>
              </a:rPr>
              <a:t>REC</a:t>
            </a:r>
          </a:p>
        </p:txBody>
      </p:sp>
      <p:sp>
        <p:nvSpPr>
          <p:cNvPr id="85" name="Freeform 10"/>
          <p:cNvSpPr>
            <a:spLocks noChangeAspect="1"/>
          </p:cNvSpPr>
          <p:nvPr/>
        </p:nvSpPr>
        <p:spPr bwMode="auto">
          <a:xfrm>
            <a:off x="1668375" y="5040375"/>
            <a:ext cx="1260563" cy="1211387"/>
          </a:xfrm>
          <a:custGeom>
            <a:avLst/>
            <a:gdLst>
              <a:gd name="T0" fmla="*/ 2147483647 w 715"/>
              <a:gd name="T1" fmla="*/ 2147483647 h 686"/>
              <a:gd name="T2" fmla="*/ 0 w 715"/>
              <a:gd name="T3" fmla="*/ 2147483647 h 686"/>
              <a:gd name="T4" fmla="*/ 0 w 715"/>
              <a:gd name="T5" fmla="*/ 2147483647 h 686"/>
              <a:gd name="T6" fmla="*/ 0 w 715"/>
              <a:gd name="T7" fmla="*/ 2147483647 h 686"/>
              <a:gd name="T8" fmla="*/ 2147483647 w 715"/>
              <a:gd name="T9" fmla="*/ 0 h 686"/>
              <a:gd name="T10" fmla="*/ 2147483647 w 715"/>
              <a:gd name="T11" fmla="*/ 0 h 686"/>
              <a:gd name="T12" fmla="*/ 2147483647 w 715"/>
              <a:gd name="T13" fmla="*/ 0 h 686"/>
              <a:gd name="T14" fmla="*/ 2147483647 w 715"/>
              <a:gd name="T15" fmla="*/ 2147483647 h 686"/>
              <a:gd name="T16" fmla="*/ 2147483647 w 715"/>
              <a:gd name="T17" fmla="*/ 2147483647 h 686"/>
              <a:gd name="T18" fmla="*/ 2147483647 w 715"/>
              <a:gd name="T19" fmla="*/ 2147483647 h 686"/>
              <a:gd name="T20" fmla="*/ 2147483647 w 715"/>
              <a:gd name="T21" fmla="*/ 2147483647 h 686"/>
              <a:gd name="T22" fmla="*/ 2147483647 w 715"/>
              <a:gd name="T23" fmla="*/ 2147483647 h 686"/>
              <a:gd name="T24" fmla="*/ 2147483647 w 715"/>
              <a:gd name="T25" fmla="*/ 2147483647 h 686"/>
              <a:gd name="T26" fmla="*/ 2147483647 w 715"/>
              <a:gd name="T27" fmla="*/ 2147483647 h 686"/>
              <a:gd name="T28" fmla="*/ 2147483647 w 715"/>
              <a:gd name="T29" fmla="*/ 2147483647 h 686"/>
              <a:gd name="T30" fmla="*/ 2147483647 w 715"/>
              <a:gd name="T31" fmla="*/ 2147483647 h 686"/>
              <a:gd name="T32" fmla="*/ 2147483647 w 715"/>
              <a:gd name="T33" fmla="*/ 2147483647 h 686"/>
              <a:gd name="T34" fmla="*/ 2147483647 w 715"/>
              <a:gd name="T35" fmla="*/ 2147483647 h 686"/>
              <a:gd name="T36" fmla="*/ 2147483647 w 715"/>
              <a:gd name="T37" fmla="*/ 2147483647 h 686"/>
              <a:gd name="T38" fmla="*/ 2147483647 w 715"/>
              <a:gd name="T39" fmla="*/ 2147483647 h 686"/>
              <a:gd name="T40" fmla="*/ 2147483647 w 715"/>
              <a:gd name="T41" fmla="*/ 2147483647 h 686"/>
              <a:gd name="T42" fmla="*/ 2147483647 w 715"/>
              <a:gd name="T43" fmla="*/ 2147483647 h 686"/>
              <a:gd name="T44" fmla="*/ 2147483647 w 715"/>
              <a:gd name="T45" fmla="*/ 2147483647 h 686"/>
              <a:gd name="T46" fmla="*/ 2147483647 w 715"/>
              <a:gd name="T47" fmla="*/ 2147483647 h 686"/>
              <a:gd name="T48" fmla="*/ 2147483647 w 715"/>
              <a:gd name="T49" fmla="*/ 2147483647 h 686"/>
              <a:gd name="T50" fmla="*/ 2147483647 w 715"/>
              <a:gd name="T51" fmla="*/ 2147483647 h 686"/>
              <a:gd name="T52" fmla="*/ 2147483647 w 715"/>
              <a:gd name="T53" fmla="*/ 2147483647 h 686"/>
              <a:gd name="T54" fmla="*/ 2147483647 w 715"/>
              <a:gd name="T55" fmla="*/ 2147483647 h 686"/>
              <a:gd name="T56" fmla="*/ 2147483647 w 715"/>
              <a:gd name="T57" fmla="*/ 2147483647 h 686"/>
              <a:gd name="T58" fmla="*/ 2147483647 w 715"/>
              <a:gd name="T59" fmla="*/ 2147483647 h 686"/>
              <a:gd name="T60" fmla="*/ 2147483647 w 715"/>
              <a:gd name="T61" fmla="*/ 2147483647 h 686"/>
              <a:gd name="T62" fmla="*/ 2147483647 w 715"/>
              <a:gd name="T63" fmla="*/ 2147483647 h 686"/>
              <a:gd name="T64" fmla="*/ 2147483647 w 715"/>
              <a:gd name="T65" fmla="*/ 2147483647 h 686"/>
              <a:gd name="T66" fmla="*/ 2147483647 w 715"/>
              <a:gd name="T67" fmla="*/ 2147483647 h 686"/>
              <a:gd name="T68" fmla="*/ 2147483647 w 715"/>
              <a:gd name="T69" fmla="*/ 2147483647 h 68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715" h="686">
                <a:moveTo>
                  <a:pt x="31" y="686"/>
                </a:moveTo>
                <a:cubicBezTo>
                  <a:pt x="14" y="686"/>
                  <a:pt x="0" y="672"/>
                  <a:pt x="0" y="655"/>
                </a:cubicBezTo>
                <a:cubicBezTo>
                  <a:pt x="0" y="655"/>
                  <a:pt x="0" y="655"/>
                  <a:pt x="0" y="655"/>
                </a:cubicBezTo>
                <a:cubicBezTo>
                  <a:pt x="0" y="31"/>
                  <a:pt x="0" y="31"/>
                  <a:pt x="0" y="31"/>
                </a:cubicBezTo>
                <a:cubicBezTo>
                  <a:pt x="0" y="14"/>
                  <a:pt x="14" y="0"/>
                  <a:pt x="31" y="0"/>
                </a:cubicBezTo>
                <a:cubicBezTo>
                  <a:pt x="31" y="0"/>
                  <a:pt x="31" y="0"/>
                  <a:pt x="31" y="0"/>
                </a:cubicBezTo>
                <a:cubicBezTo>
                  <a:pt x="685" y="0"/>
                  <a:pt x="685" y="0"/>
                  <a:pt x="685" y="0"/>
                </a:cubicBezTo>
                <a:cubicBezTo>
                  <a:pt x="702" y="0"/>
                  <a:pt x="715" y="14"/>
                  <a:pt x="715" y="31"/>
                </a:cubicBezTo>
                <a:cubicBezTo>
                  <a:pt x="715" y="31"/>
                  <a:pt x="715" y="31"/>
                  <a:pt x="715" y="31"/>
                </a:cubicBezTo>
                <a:cubicBezTo>
                  <a:pt x="715" y="53"/>
                  <a:pt x="715" y="53"/>
                  <a:pt x="715" y="53"/>
                </a:cubicBezTo>
                <a:cubicBezTo>
                  <a:pt x="715" y="57"/>
                  <a:pt x="712" y="61"/>
                  <a:pt x="707" y="61"/>
                </a:cubicBezTo>
                <a:cubicBezTo>
                  <a:pt x="707" y="61"/>
                  <a:pt x="707" y="61"/>
                  <a:pt x="707" y="61"/>
                </a:cubicBezTo>
                <a:cubicBezTo>
                  <a:pt x="703" y="61"/>
                  <a:pt x="699" y="57"/>
                  <a:pt x="699" y="53"/>
                </a:cubicBezTo>
                <a:cubicBezTo>
                  <a:pt x="699" y="53"/>
                  <a:pt x="699" y="53"/>
                  <a:pt x="699" y="53"/>
                </a:cubicBezTo>
                <a:cubicBezTo>
                  <a:pt x="699" y="31"/>
                  <a:pt x="699" y="31"/>
                  <a:pt x="699" y="31"/>
                </a:cubicBezTo>
                <a:cubicBezTo>
                  <a:pt x="699" y="23"/>
                  <a:pt x="693" y="16"/>
                  <a:pt x="685" y="16"/>
                </a:cubicBezTo>
                <a:cubicBezTo>
                  <a:pt x="685" y="16"/>
                  <a:pt x="685" y="16"/>
                  <a:pt x="685" y="16"/>
                </a:cubicBezTo>
                <a:cubicBezTo>
                  <a:pt x="31" y="16"/>
                  <a:pt x="31" y="16"/>
                  <a:pt x="31" y="16"/>
                </a:cubicBezTo>
                <a:cubicBezTo>
                  <a:pt x="23" y="16"/>
                  <a:pt x="16" y="23"/>
                  <a:pt x="16" y="31"/>
                </a:cubicBezTo>
                <a:cubicBezTo>
                  <a:pt x="16" y="31"/>
                  <a:pt x="16" y="31"/>
                  <a:pt x="16" y="31"/>
                </a:cubicBezTo>
                <a:cubicBezTo>
                  <a:pt x="16" y="655"/>
                  <a:pt x="16" y="655"/>
                  <a:pt x="16" y="655"/>
                </a:cubicBezTo>
                <a:cubicBezTo>
                  <a:pt x="16" y="663"/>
                  <a:pt x="23" y="670"/>
                  <a:pt x="31" y="670"/>
                </a:cubicBezTo>
                <a:cubicBezTo>
                  <a:pt x="31" y="670"/>
                  <a:pt x="31" y="670"/>
                  <a:pt x="31" y="670"/>
                </a:cubicBezTo>
                <a:cubicBezTo>
                  <a:pt x="685" y="670"/>
                  <a:pt x="685" y="670"/>
                  <a:pt x="685" y="670"/>
                </a:cubicBezTo>
                <a:cubicBezTo>
                  <a:pt x="693" y="670"/>
                  <a:pt x="699" y="663"/>
                  <a:pt x="699" y="655"/>
                </a:cubicBezTo>
                <a:cubicBezTo>
                  <a:pt x="699" y="655"/>
                  <a:pt x="699" y="655"/>
                  <a:pt x="699" y="655"/>
                </a:cubicBezTo>
                <a:cubicBezTo>
                  <a:pt x="699" y="82"/>
                  <a:pt x="699" y="82"/>
                  <a:pt x="699" y="82"/>
                </a:cubicBezTo>
                <a:cubicBezTo>
                  <a:pt x="699" y="78"/>
                  <a:pt x="703" y="74"/>
                  <a:pt x="707" y="74"/>
                </a:cubicBezTo>
                <a:cubicBezTo>
                  <a:pt x="707" y="74"/>
                  <a:pt x="707" y="74"/>
                  <a:pt x="707" y="74"/>
                </a:cubicBezTo>
                <a:cubicBezTo>
                  <a:pt x="712" y="74"/>
                  <a:pt x="715" y="78"/>
                  <a:pt x="715" y="82"/>
                </a:cubicBezTo>
                <a:cubicBezTo>
                  <a:pt x="715" y="82"/>
                  <a:pt x="715" y="82"/>
                  <a:pt x="715" y="82"/>
                </a:cubicBezTo>
                <a:cubicBezTo>
                  <a:pt x="715" y="655"/>
                  <a:pt x="715" y="655"/>
                  <a:pt x="715" y="655"/>
                </a:cubicBezTo>
                <a:cubicBezTo>
                  <a:pt x="715" y="672"/>
                  <a:pt x="702" y="686"/>
                  <a:pt x="685" y="686"/>
                </a:cubicBezTo>
                <a:cubicBezTo>
                  <a:pt x="685" y="686"/>
                  <a:pt x="685" y="686"/>
                  <a:pt x="685" y="686"/>
                </a:cubicBezTo>
                <a:cubicBezTo>
                  <a:pt x="31" y="686"/>
                  <a:pt x="31" y="686"/>
                  <a:pt x="31" y="686"/>
                </a:cubicBezTo>
                <a:close/>
              </a:path>
            </a:pathLst>
          </a:custGeom>
          <a:solidFill>
            <a:srgbClr val="00A9D4"/>
          </a:solidFill>
          <a:ln>
            <a:noFill/>
          </a:ln>
          <a:extLst/>
        </p:spPr>
        <p:txBody>
          <a:bodyPr/>
          <a:lstStyle/>
          <a:p>
            <a:pPr algn="ctr" defTabSz="914400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sz="2000">
              <a:solidFill>
                <a:srgbClr val="00A9D4"/>
              </a:solidFill>
              <a:latin typeface="Arial" charset="0"/>
              <a:ea typeface="+mn-ea"/>
            </a:endParaRPr>
          </a:p>
        </p:txBody>
      </p:sp>
      <p:sp>
        <p:nvSpPr>
          <p:cNvPr id="86" name="Rectangle 28"/>
          <p:cNvSpPr>
            <a:spLocks noChangeArrowheads="1"/>
          </p:cNvSpPr>
          <p:nvPr/>
        </p:nvSpPr>
        <p:spPr bwMode="auto">
          <a:xfrm>
            <a:off x="1707420" y="5081654"/>
            <a:ext cx="12586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956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defTabSz="914400">
              <a:spcBef>
                <a:spcPct val="50000"/>
              </a:spcBef>
              <a:buClrTx/>
              <a:buSzTx/>
              <a:buFontTx/>
              <a:buNone/>
            </a:pPr>
            <a:r>
              <a:rPr lang="en-US" sz="1400">
                <a:solidFill>
                  <a:srgbClr val="00A9D4"/>
                </a:solidFill>
                <a:latin typeface="Arial" charset="0"/>
                <a:ea typeface="+mn-ea"/>
              </a:rPr>
              <a:t>Remote radio</a:t>
            </a:r>
            <a:br>
              <a:rPr lang="en-US" sz="1400">
                <a:solidFill>
                  <a:srgbClr val="00A9D4"/>
                </a:solidFill>
                <a:latin typeface="Arial" charset="0"/>
                <a:ea typeface="+mn-ea"/>
              </a:rPr>
            </a:br>
            <a:r>
              <a:rPr lang="en-US" sz="1400">
                <a:solidFill>
                  <a:srgbClr val="00A9D4"/>
                </a:solidFill>
                <a:latin typeface="Arial" charset="0"/>
                <a:ea typeface="+mn-ea"/>
              </a:rPr>
              <a:t>site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6437345" y="5232600"/>
            <a:ext cx="1459713" cy="925867"/>
            <a:chOff x="7061353" y="5489132"/>
            <a:chExt cx="1459713" cy="925867"/>
          </a:xfrm>
        </p:grpSpPr>
        <p:sp>
          <p:nvSpPr>
            <p:cNvPr id="88" name="Freeform 3"/>
            <p:cNvSpPr>
              <a:spLocks noChangeAspect="1"/>
            </p:cNvSpPr>
            <p:nvPr/>
          </p:nvSpPr>
          <p:spPr bwMode="auto">
            <a:xfrm>
              <a:off x="7061353" y="5489132"/>
              <a:ext cx="1459713" cy="925867"/>
            </a:xfrm>
            <a:custGeom>
              <a:avLst/>
              <a:gdLst>
                <a:gd name="T0" fmla="*/ 2147483647 w 462"/>
                <a:gd name="T1" fmla="*/ 2080492479 h 293"/>
                <a:gd name="T2" fmla="*/ 2147483647 w 462"/>
                <a:gd name="T3" fmla="*/ 1729057711 h 293"/>
                <a:gd name="T4" fmla="*/ 2147483647 w 462"/>
                <a:gd name="T5" fmla="*/ 984015852 h 293"/>
                <a:gd name="T6" fmla="*/ 2147483647 w 462"/>
                <a:gd name="T7" fmla="*/ 955903470 h 293"/>
                <a:gd name="T8" fmla="*/ 2147483647 w 462"/>
                <a:gd name="T9" fmla="*/ 1110532818 h 293"/>
                <a:gd name="T10" fmla="*/ 2147483647 w 462"/>
                <a:gd name="T11" fmla="*/ 1729057711 h 293"/>
                <a:gd name="T12" fmla="*/ 2147483647 w 462"/>
                <a:gd name="T13" fmla="*/ 2080492479 h 293"/>
                <a:gd name="T14" fmla="*/ 2147483647 w 462"/>
                <a:gd name="T15" fmla="*/ 2147483647 h 293"/>
                <a:gd name="T16" fmla="*/ 2147483647 w 462"/>
                <a:gd name="T17" fmla="*/ 2147483647 h 293"/>
                <a:gd name="T18" fmla="*/ 2147483647 w 462"/>
                <a:gd name="T19" fmla="*/ 2147483647 h 293"/>
                <a:gd name="T20" fmla="*/ 1236734047 w 462"/>
                <a:gd name="T21" fmla="*/ 2147483647 h 293"/>
                <a:gd name="T22" fmla="*/ 224859032 w 462"/>
                <a:gd name="T23" fmla="*/ 2147483647 h 293"/>
                <a:gd name="T24" fmla="*/ 787012235 w 462"/>
                <a:gd name="T25" fmla="*/ 1982091644 h 293"/>
                <a:gd name="T26" fmla="*/ 843226055 w 462"/>
                <a:gd name="T27" fmla="*/ 1883690809 h 293"/>
                <a:gd name="T28" fmla="*/ 843226055 w 462"/>
                <a:gd name="T29" fmla="*/ 1869630868 h 293"/>
                <a:gd name="T30" fmla="*/ 2147483647 w 462"/>
                <a:gd name="T31" fmla="*/ 224917802 h 293"/>
                <a:gd name="T32" fmla="*/ 2147483647 w 462"/>
                <a:gd name="T33" fmla="*/ 955903470 h 293"/>
                <a:gd name="T34" fmla="*/ 2147483647 w 462"/>
                <a:gd name="T35" fmla="*/ 1012131983 h 293"/>
                <a:gd name="T36" fmla="*/ 2147483647 w 462"/>
                <a:gd name="T37" fmla="*/ 984015852 h 293"/>
                <a:gd name="T38" fmla="*/ 2147483647 w 462"/>
                <a:gd name="T39" fmla="*/ 969959661 h 293"/>
                <a:gd name="T40" fmla="*/ 2147483647 w 462"/>
                <a:gd name="T41" fmla="*/ 632581083 h 293"/>
                <a:gd name="T42" fmla="*/ 2147483647 w 462"/>
                <a:gd name="T43" fmla="*/ 829386503 h 293"/>
                <a:gd name="T44" fmla="*/ 2147483647 w 462"/>
                <a:gd name="T45" fmla="*/ 787214181 h 293"/>
                <a:gd name="T46" fmla="*/ 2147483647 w 462"/>
                <a:gd name="T47" fmla="*/ 632581083 h 293"/>
                <a:gd name="T48" fmla="*/ 2147483647 w 462"/>
                <a:gd name="T49" fmla="*/ 407663282 h 293"/>
                <a:gd name="T50" fmla="*/ 2147483647 w 462"/>
                <a:gd name="T51" fmla="*/ 730985668 h 293"/>
                <a:gd name="T52" fmla="*/ 2147483647 w 462"/>
                <a:gd name="T53" fmla="*/ 0 h 293"/>
                <a:gd name="T54" fmla="*/ 618367024 w 462"/>
                <a:gd name="T55" fmla="*/ 1813402355 h 293"/>
                <a:gd name="T56" fmla="*/ 0 w 462"/>
                <a:gd name="T57" fmla="*/ 2147483647 h 293"/>
                <a:gd name="T58" fmla="*/ 1236734047 w 462"/>
                <a:gd name="T59" fmla="*/ 2147483647 h 293"/>
                <a:gd name="T60" fmla="*/ 2147483647 w 462"/>
                <a:gd name="T61" fmla="*/ 2147483647 h 293"/>
                <a:gd name="T62" fmla="*/ 2147483647 w 462"/>
                <a:gd name="T63" fmla="*/ 2147483647 h 293"/>
                <a:gd name="T64" fmla="*/ 2147483647 w 462"/>
                <a:gd name="T65" fmla="*/ 2080492479 h 2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62" h="293">
                  <a:moveTo>
                    <a:pt x="435" y="148"/>
                  </a:moveTo>
                  <a:cubicBezTo>
                    <a:pt x="437" y="140"/>
                    <a:pt x="439" y="132"/>
                    <a:pt x="439" y="123"/>
                  </a:cubicBezTo>
                  <a:cubicBezTo>
                    <a:pt x="439" y="104"/>
                    <a:pt x="433" y="86"/>
                    <a:pt x="422" y="70"/>
                  </a:cubicBezTo>
                  <a:cubicBezTo>
                    <a:pt x="420" y="67"/>
                    <a:pt x="415" y="66"/>
                    <a:pt x="411" y="68"/>
                  </a:cubicBezTo>
                  <a:cubicBezTo>
                    <a:pt x="407" y="71"/>
                    <a:pt x="406" y="76"/>
                    <a:pt x="409" y="79"/>
                  </a:cubicBezTo>
                  <a:cubicBezTo>
                    <a:pt x="418" y="92"/>
                    <a:pt x="423" y="108"/>
                    <a:pt x="423" y="123"/>
                  </a:cubicBezTo>
                  <a:cubicBezTo>
                    <a:pt x="423" y="132"/>
                    <a:pt x="421" y="140"/>
                    <a:pt x="419" y="148"/>
                  </a:cubicBezTo>
                  <a:cubicBezTo>
                    <a:pt x="418" y="151"/>
                    <a:pt x="419" y="154"/>
                    <a:pt x="421" y="156"/>
                  </a:cubicBezTo>
                  <a:cubicBezTo>
                    <a:pt x="437" y="170"/>
                    <a:pt x="446" y="189"/>
                    <a:pt x="446" y="209"/>
                  </a:cubicBezTo>
                  <a:cubicBezTo>
                    <a:pt x="446" y="247"/>
                    <a:pt x="415" y="277"/>
                    <a:pt x="378" y="277"/>
                  </a:cubicBezTo>
                  <a:cubicBezTo>
                    <a:pt x="88" y="277"/>
                    <a:pt x="88" y="277"/>
                    <a:pt x="88" y="277"/>
                  </a:cubicBezTo>
                  <a:cubicBezTo>
                    <a:pt x="48" y="277"/>
                    <a:pt x="16" y="245"/>
                    <a:pt x="16" y="206"/>
                  </a:cubicBezTo>
                  <a:cubicBezTo>
                    <a:pt x="16" y="178"/>
                    <a:pt x="31" y="154"/>
                    <a:pt x="56" y="141"/>
                  </a:cubicBezTo>
                  <a:cubicBezTo>
                    <a:pt x="59" y="140"/>
                    <a:pt x="60" y="137"/>
                    <a:pt x="60" y="134"/>
                  </a:cubicBezTo>
                  <a:cubicBezTo>
                    <a:pt x="60" y="134"/>
                    <a:pt x="60" y="133"/>
                    <a:pt x="60" y="133"/>
                  </a:cubicBezTo>
                  <a:cubicBezTo>
                    <a:pt x="60" y="69"/>
                    <a:pt x="113" y="16"/>
                    <a:pt x="178" y="16"/>
                  </a:cubicBezTo>
                  <a:cubicBezTo>
                    <a:pt x="217" y="16"/>
                    <a:pt x="254" y="36"/>
                    <a:pt x="276" y="68"/>
                  </a:cubicBezTo>
                  <a:cubicBezTo>
                    <a:pt x="277" y="70"/>
                    <a:pt x="279" y="72"/>
                    <a:pt x="282" y="72"/>
                  </a:cubicBezTo>
                  <a:cubicBezTo>
                    <a:pt x="284" y="72"/>
                    <a:pt x="287" y="71"/>
                    <a:pt x="288" y="70"/>
                  </a:cubicBezTo>
                  <a:cubicBezTo>
                    <a:pt x="288" y="70"/>
                    <a:pt x="289" y="69"/>
                    <a:pt x="289" y="69"/>
                  </a:cubicBezTo>
                  <a:cubicBezTo>
                    <a:pt x="290" y="68"/>
                    <a:pt x="309" y="45"/>
                    <a:pt x="344" y="45"/>
                  </a:cubicBezTo>
                  <a:cubicBezTo>
                    <a:pt x="360" y="45"/>
                    <a:pt x="375" y="50"/>
                    <a:pt x="388" y="59"/>
                  </a:cubicBezTo>
                  <a:cubicBezTo>
                    <a:pt x="392" y="61"/>
                    <a:pt x="397" y="60"/>
                    <a:pt x="399" y="56"/>
                  </a:cubicBezTo>
                  <a:cubicBezTo>
                    <a:pt x="402" y="53"/>
                    <a:pt x="401" y="48"/>
                    <a:pt x="397" y="45"/>
                  </a:cubicBezTo>
                  <a:cubicBezTo>
                    <a:pt x="381" y="35"/>
                    <a:pt x="363" y="29"/>
                    <a:pt x="344" y="29"/>
                  </a:cubicBezTo>
                  <a:cubicBezTo>
                    <a:pt x="314" y="29"/>
                    <a:pt x="294" y="43"/>
                    <a:pt x="284" y="52"/>
                  </a:cubicBezTo>
                  <a:cubicBezTo>
                    <a:pt x="258" y="19"/>
                    <a:pt x="220" y="0"/>
                    <a:pt x="178" y="0"/>
                  </a:cubicBezTo>
                  <a:cubicBezTo>
                    <a:pt x="106" y="0"/>
                    <a:pt x="47" y="58"/>
                    <a:pt x="44" y="129"/>
                  </a:cubicBezTo>
                  <a:cubicBezTo>
                    <a:pt x="17" y="145"/>
                    <a:pt x="0" y="174"/>
                    <a:pt x="0" y="206"/>
                  </a:cubicBezTo>
                  <a:cubicBezTo>
                    <a:pt x="0" y="254"/>
                    <a:pt x="39" y="293"/>
                    <a:pt x="88" y="293"/>
                  </a:cubicBezTo>
                  <a:cubicBezTo>
                    <a:pt x="378" y="293"/>
                    <a:pt x="378" y="293"/>
                    <a:pt x="378" y="293"/>
                  </a:cubicBezTo>
                  <a:cubicBezTo>
                    <a:pt x="424" y="293"/>
                    <a:pt x="462" y="256"/>
                    <a:pt x="462" y="209"/>
                  </a:cubicBezTo>
                  <a:cubicBezTo>
                    <a:pt x="462" y="186"/>
                    <a:pt x="452" y="164"/>
                    <a:pt x="435" y="148"/>
                  </a:cubicBezTo>
                  <a:close/>
                </a:path>
              </a:pathLst>
            </a:custGeom>
            <a:solidFill>
              <a:srgbClr val="C2C3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2000">
                <a:solidFill>
                  <a:srgbClr val="58585A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89" name="Text Box 9"/>
            <p:cNvSpPr txBox="1">
              <a:spLocks noChangeArrowheads="1"/>
            </p:cNvSpPr>
            <p:nvPr/>
          </p:nvSpPr>
          <p:spPr bwMode="auto">
            <a:xfrm>
              <a:off x="7301101" y="5858494"/>
              <a:ext cx="1081862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2000" rIns="72000">
              <a:spAutoFit/>
            </a:bodyPr>
            <a:lstStyle>
              <a:defPPr>
                <a:defRPr lang="en-US"/>
              </a:defPPr>
              <a:lvl1pPr algn="ctr" eaLnBrk="1" hangingPunct="1">
                <a:defRPr sz="1600">
                  <a:solidFill>
                    <a:srgbClr val="00A9D4"/>
                  </a:solidFill>
                </a:defRPr>
              </a:lvl1pPr>
              <a:lvl2pPr marL="742950" indent="-285750" eaLnBrk="0" hangingPunct="0"/>
              <a:lvl3pPr marL="1143000" indent="-228600" eaLnBrk="0" hangingPunct="0"/>
              <a:lvl4pPr marL="1600200" indent="-228600" eaLnBrk="0" hangingPunct="0"/>
              <a:lvl5pPr marL="2057400" indent="-228600" eaLnBrk="0" hangingPunct="0"/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defTabSz="91440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dirty="0">
                  <a:solidFill>
                    <a:srgbClr val="B1B3B4"/>
                  </a:solidFill>
                  <a:latin typeface="Arial" charset="0"/>
                  <a:ea typeface="+mn-ea"/>
                </a:rPr>
                <a:t>Backhaul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723324" y="3149565"/>
            <a:ext cx="1459713" cy="925867"/>
            <a:chOff x="7061353" y="5489132"/>
            <a:chExt cx="1459713" cy="925867"/>
          </a:xfrm>
        </p:grpSpPr>
        <p:sp>
          <p:nvSpPr>
            <p:cNvPr id="91" name="Freeform 3"/>
            <p:cNvSpPr>
              <a:spLocks noChangeAspect="1"/>
            </p:cNvSpPr>
            <p:nvPr/>
          </p:nvSpPr>
          <p:spPr bwMode="auto">
            <a:xfrm>
              <a:off x="7061353" y="5489132"/>
              <a:ext cx="1459713" cy="925867"/>
            </a:xfrm>
            <a:custGeom>
              <a:avLst/>
              <a:gdLst>
                <a:gd name="T0" fmla="*/ 2147483647 w 462"/>
                <a:gd name="T1" fmla="*/ 2080492479 h 293"/>
                <a:gd name="T2" fmla="*/ 2147483647 w 462"/>
                <a:gd name="T3" fmla="*/ 1729057711 h 293"/>
                <a:gd name="T4" fmla="*/ 2147483647 w 462"/>
                <a:gd name="T5" fmla="*/ 984015852 h 293"/>
                <a:gd name="T6" fmla="*/ 2147483647 w 462"/>
                <a:gd name="T7" fmla="*/ 955903470 h 293"/>
                <a:gd name="T8" fmla="*/ 2147483647 w 462"/>
                <a:gd name="T9" fmla="*/ 1110532818 h 293"/>
                <a:gd name="T10" fmla="*/ 2147483647 w 462"/>
                <a:gd name="T11" fmla="*/ 1729057711 h 293"/>
                <a:gd name="T12" fmla="*/ 2147483647 w 462"/>
                <a:gd name="T13" fmla="*/ 2080492479 h 293"/>
                <a:gd name="T14" fmla="*/ 2147483647 w 462"/>
                <a:gd name="T15" fmla="*/ 2147483647 h 293"/>
                <a:gd name="T16" fmla="*/ 2147483647 w 462"/>
                <a:gd name="T17" fmla="*/ 2147483647 h 293"/>
                <a:gd name="T18" fmla="*/ 2147483647 w 462"/>
                <a:gd name="T19" fmla="*/ 2147483647 h 293"/>
                <a:gd name="T20" fmla="*/ 1236734047 w 462"/>
                <a:gd name="T21" fmla="*/ 2147483647 h 293"/>
                <a:gd name="T22" fmla="*/ 224859032 w 462"/>
                <a:gd name="T23" fmla="*/ 2147483647 h 293"/>
                <a:gd name="T24" fmla="*/ 787012235 w 462"/>
                <a:gd name="T25" fmla="*/ 1982091644 h 293"/>
                <a:gd name="T26" fmla="*/ 843226055 w 462"/>
                <a:gd name="T27" fmla="*/ 1883690809 h 293"/>
                <a:gd name="T28" fmla="*/ 843226055 w 462"/>
                <a:gd name="T29" fmla="*/ 1869630868 h 293"/>
                <a:gd name="T30" fmla="*/ 2147483647 w 462"/>
                <a:gd name="T31" fmla="*/ 224917802 h 293"/>
                <a:gd name="T32" fmla="*/ 2147483647 w 462"/>
                <a:gd name="T33" fmla="*/ 955903470 h 293"/>
                <a:gd name="T34" fmla="*/ 2147483647 w 462"/>
                <a:gd name="T35" fmla="*/ 1012131983 h 293"/>
                <a:gd name="T36" fmla="*/ 2147483647 w 462"/>
                <a:gd name="T37" fmla="*/ 984015852 h 293"/>
                <a:gd name="T38" fmla="*/ 2147483647 w 462"/>
                <a:gd name="T39" fmla="*/ 969959661 h 293"/>
                <a:gd name="T40" fmla="*/ 2147483647 w 462"/>
                <a:gd name="T41" fmla="*/ 632581083 h 293"/>
                <a:gd name="T42" fmla="*/ 2147483647 w 462"/>
                <a:gd name="T43" fmla="*/ 829386503 h 293"/>
                <a:gd name="T44" fmla="*/ 2147483647 w 462"/>
                <a:gd name="T45" fmla="*/ 787214181 h 293"/>
                <a:gd name="T46" fmla="*/ 2147483647 w 462"/>
                <a:gd name="T47" fmla="*/ 632581083 h 293"/>
                <a:gd name="T48" fmla="*/ 2147483647 w 462"/>
                <a:gd name="T49" fmla="*/ 407663282 h 293"/>
                <a:gd name="T50" fmla="*/ 2147483647 w 462"/>
                <a:gd name="T51" fmla="*/ 730985668 h 293"/>
                <a:gd name="T52" fmla="*/ 2147483647 w 462"/>
                <a:gd name="T53" fmla="*/ 0 h 293"/>
                <a:gd name="T54" fmla="*/ 618367024 w 462"/>
                <a:gd name="T55" fmla="*/ 1813402355 h 293"/>
                <a:gd name="T56" fmla="*/ 0 w 462"/>
                <a:gd name="T57" fmla="*/ 2147483647 h 293"/>
                <a:gd name="T58" fmla="*/ 1236734047 w 462"/>
                <a:gd name="T59" fmla="*/ 2147483647 h 293"/>
                <a:gd name="T60" fmla="*/ 2147483647 w 462"/>
                <a:gd name="T61" fmla="*/ 2147483647 h 293"/>
                <a:gd name="T62" fmla="*/ 2147483647 w 462"/>
                <a:gd name="T63" fmla="*/ 2147483647 h 293"/>
                <a:gd name="T64" fmla="*/ 2147483647 w 462"/>
                <a:gd name="T65" fmla="*/ 2080492479 h 29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462" h="293">
                  <a:moveTo>
                    <a:pt x="435" y="148"/>
                  </a:moveTo>
                  <a:cubicBezTo>
                    <a:pt x="437" y="140"/>
                    <a:pt x="439" y="132"/>
                    <a:pt x="439" y="123"/>
                  </a:cubicBezTo>
                  <a:cubicBezTo>
                    <a:pt x="439" y="104"/>
                    <a:pt x="433" y="86"/>
                    <a:pt x="422" y="70"/>
                  </a:cubicBezTo>
                  <a:cubicBezTo>
                    <a:pt x="420" y="67"/>
                    <a:pt x="415" y="66"/>
                    <a:pt x="411" y="68"/>
                  </a:cubicBezTo>
                  <a:cubicBezTo>
                    <a:pt x="407" y="71"/>
                    <a:pt x="406" y="76"/>
                    <a:pt x="409" y="79"/>
                  </a:cubicBezTo>
                  <a:cubicBezTo>
                    <a:pt x="418" y="92"/>
                    <a:pt x="423" y="108"/>
                    <a:pt x="423" y="123"/>
                  </a:cubicBezTo>
                  <a:cubicBezTo>
                    <a:pt x="423" y="132"/>
                    <a:pt x="421" y="140"/>
                    <a:pt x="419" y="148"/>
                  </a:cubicBezTo>
                  <a:cubicBezTo>
                    <a:pt x="418" y="151"/>
                    <a:pt x="419" y="154"/>
                    <a:pt x="421" y="156"/>
                  </a:cubicBezTo>
                  <a:cubicBezTo>
                    <a:pt x="437" y="170"/>
                    <a:pt x="446" y="189"/>
                    <a:pt x="446" y="209"/>
                  </a:cubicBezTo>
                  <a:cubicBezTo>
                    <a:pt x="446" y="247"/>
                    <a:pt x="415" y="277"/>
                    <a:pt x="378" y="277"/>
                  </a:cubicBezTo>
                  <a:cubicBezTo>
                    <a:pt x="88" y="277"/>
                    <a:pt x="88" y="277"/>
                    <a:pt x="88" y="277"/>
                  </a:cubicBezTo>
                  <a:cubicBezTo>
                    <a:pt x="48" y="277"/>
                    <a:pt x="16" y="245"/>
                    <a:pt x="16" y="206"/>
                  </a:cubicBezTo>
                  <a:cubicBezTo>
                    <a:pt x="16" y="178"/>
                    <a:pt x="31" y="154"/>
                    <a:pt x="56" y="141"/>
                  </a:cubicBezTo>
                  <a:cubicBezTo>
                    <a:pt x="59" y="140"/>
                    <a:pt x="60" y="137"/>
                    <a:pt x="60" y="134"/>
                  </a:cubicBezTo>
                  <a:cubicBezTo>
                    <a:pt x="60" y="134"/>
                    <a:pt x="60" y="133"/>
                    <a:pt x="60" y="133"/>
                  </a:cubicBezTo>
                  <a:cubicBezTo>
                    <a:pt x="60" y="69"/>
                    <a:pt x="113" y="16"/>
                    <a:pt x="178" y="16"/>
                  </a:cubicBezTo>
                  <a:cubicBezTo>
                    <a:pt x="217" y="16"/>
                    <a:pt x="254" y="36"/>
                    <a:pt x="276" y="68"/>
                  </a:cubicBezTo>
                  <a:cubicBezTo>
                    <a:pt x="277" y="70"/>
                    <a:pt x="279" y="72"/>
                    <a:pt x="282" y="72"/>
                  </a:cubicBezTo>
                  <a:cubicBezTo>
                    <a:pt x="284" y="72"/>
                    <a:pt x="287" y="71"/>
                    <a:pt x="288" y="70"/>
                  </a:cubicBezTo>
                  <a:cubicBezTo>
                    <a:pt x="288" y="70"/>
                    <a:pt x="289" y="69"/>
                    <a:pt x="289" y="69"/>
                  </a:cubicBezTo>
                  <a:cubicBezTo>
                    <a:pt x="290" y="68"/>
                    <a:pt x="309" y="45"/>
                    <a:pt x="344" y="45"/>
                  </a:cubicBezTo>
                  <a:cubicBezTo>
                    <a:pt x="360" y="45"/>
                    <a:pt x="375" y="50"/>
                    <a:pt x="388" y="59"/>
                  </a:cubicBezTo>
                  <a:cubicBezTo>
                    <a:pt x="392" y="61"/>
                    <a:pt x="397" y="60"/>
                    <a:pt x="399" y="56"/>
                  </a:cubicBezTo>
                  <a:cubicBezTo>
                    <a:pt x="402" y="53"/>
                    <a:pt x="401" y="48"/>
                    <a:pt x="397" y="45"/>
                  </a:cubicBezTo>
                  <a:cubicBezTo>
                    <a:pt x="381" y="35"/>
                    <a:pt x="363" y="29"/>
                    <a:pt x="344" y="29"/>
                  </a:cubicBezTo>
                  <a:cubicBezTo>
                    <a:pt x="314" y="29"/>
                    <a:pt x="294" y="43"/>
                    <a:pt x="284" y="52"/>
                  </a:cubicBezTo>
                  <a:cubicBezTo>
                    <a:pt x="258" y="19"/>
                    <a:pt x="220" y="0"/>
                    <a:pt x="178" y="0"/>
                  </a:cubicBezTo>
                  <a:cubicBezTo>
                    <a:pt x="106" y="0"/>
                    <a:pt x="47" y="58"/>
                    <a:pt x="44" y="129"/>
                  </a:cubicBezTo>
                  <a:cubicBezTo>
                    <a:pt x="17" y="145"/>
                    <a:pt x="0" y="174"/>
                    <a:pt x="0" y="206"/>
                  </a:cubicBezTo>
                  <a:cubicBezTo>
                    <a:pt x="0" y="254"/>
                    <a:pt x="39" y="293"/>
                    <a:pt x="88" y="293"/>
                  </a:cubicBezTo>
                  <a:cubicBezTo>
                    <a:pt x="378" y="293"/>
                    <a:pt x="378" y="293"/>
                    <a:pt x="378" y="293"/>
                  </a:cubicBezTo>
                  <a:cubicBezTo>
                    <a:pt x="424" y="293"/>
                    <a:pt x="462" y="256"/>
                    <a:pt x="462" y="209"/>
                  </a:cubicBezTo>
                  <a:cubicBezTo>
                    <a:pt x="462" y="186"/>
                    <a:pt x="452" y="164"/>
                    <a:pt x="435" y="148"/>
                  </a:cubicBezTo>
                  <a:close/>
                </a:path>
              </a:pathLst>
            </a:custGeom>
            <a:solidFill>
              <a:srgbClr val="C2C3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2000">
                <a:solidFill>
                  <a:srgbClr val="58585A"/>
                </a:solidFill>
                <a:latin typeface="Arial" charset="0"/>
                <a:ea typeface="+mn-ea"/>
              </a:endParaRPr>
            </a:p>
          </p:txBody>
        </p:sp>
        <p:sp>
          <p:nvSpPr>
            <p:cNvPr id="92" name="Text Box 9"/>
            <p:cNvSpPr txBox="1">
              <a:spLocks noChangeArrowheads="1"/>
            </p:cNvSpPr>
            <p:nvPr/>
          </p:nvSpPr>
          <p:spPr bwMode="auto">
            <a:xfrm>
              <a:off x="7301101" y="5858494"/>
              <a:ext cx="1081862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2000" rIns="72000">
              <a:spAutoFit/>
            </a:bodyPr>
            <a:lstStyle>
              <a:defPPr>
                <a:defRPr lang="en-US"/>
              </a:defPPr>
              <a:lvl1pPr algn="ctr" eaLnBrk="1" hangingPunct="1">
                <a:defRPr sz="1600">
                  <a:solidFill>
                    <a:srgbClr val="00A9D4"/>
                  </a:solidFill>
                </a:defRPr>
              </a:lvl1pPr>
              <a:lvl2pPr marL="742950" indent="-285750" eaLnBrk="0" hangingPunct="0"/>
              <a:lvl3pPr marL="1143000" indent="-228600" eaLnBrk="0" hangingPunct="0"/>
              <a:lvl4pPr marL="1600200" indent="-228600" eaLnBrk="0" hangingPunct="0"/>
              <a:lvl5pPr marL="2057400" indent="-228600" eaLnBrk="0" hangingPunct="0"/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defTabSz="914400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dirty="0">
                  <a:solidFill>
                    <a:srgbClr val="B1B3B4"/>
                  </a:solidFill>
                  <a:latin typeface="Arial" charset="0"/>
                  <a:ea typeface="+mn-ea"/>
                </a:rPr>
                <a:t>Backhaul</a:t>
              </a: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5571046" y="3314620"/>
            <a:ext cx="1062990" cy="795158"/>
            <a:chOff x="6056951" y="3596417"/>
            <a:chExt cx="1062990" cy="795158"/>
          </a:xfrm>
        </p:grpSpPr>
        <p:sp>
          <p:nvSpPr>
            <p:cNvPr id="94" name="Text Box 19"/>
            <p:cNvSpPr txBox="1">
              <a:spLocks noChangeArrowheads="1"/>
            </p:cNvSpPr>
            <p:nvPr/>
          </p:nvSpPr>
          <p:spPr bwMode="auto">
            <a:xfrm>
              <a:off x="6625395" y="3617854"/>
              <a:ext cx="23436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A9D4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 </a:t>
              </a:r>
            </a:p>
          </p:txBody>
        </p:sp>
        <p:sp>
          <p:nvSpPr>
            <p:cNvPr id="95" name="Freeform 3"/>
            <p:cNvSpPr>
              <a:spLocks noChangeAspect="1" noEditPoints="1"/>
            </p:cNvSpPr>
            <p:nvPr/>
          </p:nvSpPr>
          <p:spPr bwMode="auto">
            <a:xfrm>
              <a:off x="6056951" y="3596417"/>
              <a:ext cx="1062990" cy="256222"/>
            </a:xfrm>
            <a:custGeom>
              <a:avLst/>
              <a:gdLst>
                <a:gd name="T0" fmla="*/ 2147483647 w 472"/>
                <a:gd name="T1" fmla="*/ 2147483647 h 114"/>
                <a:gd name="T2" fmla="*/ 2147483647 w 472"/>
                <a:gd name="T3" fmla="*/ 2147483647 h 114"/>
                <a:gd name="T4" fmla="*/ 2147483647 w 472"/>
                <a:gd name="T5" fmla="*/ 2147483647 h 114"/>
                <a:gd name="T6" fmla="*/ 2147483647 w 472"/>
                <a:gd name="T7" fmla="*/ 2147483647 h 114"/>
                <a:gd name="T8" fmla="*/ 2147483647 w 472"/>
                <a:gd name="T9" fmla="*/ 2147483647 h 114"/>
                <a:gd name="T10" fmla="*/ 2147483647 w 472"/>
                <a:gd name="T11" fmla="*/ 2147483647 h 114"/>
                <a:gd name="T12" fmla="*/ 2147483647 w 472"/>
                <a:gd name="T13" fmla="*/ 2147483647 h 114"/>
                <a:gd name="T14" fmla="*/ 2147483647 w 472"/>
                <a:gd name="T15" fmla="*/ 2147483647 h 114"/>
                <a:gd name="T16" fmla="*/ 2147483647 w 472"/>
                <a:gd name="T17" fmla="*/ 2147483647 h 114"/>
                <a:gd name="T18" fmla="*/ 2147483647 w 472"/>
                <a:gd name="T19" fmla="*/ 2147483647 h 114"/>
                <a:gd name="T20" fmla="*/ 2147483647 w 472"/>
                <a:gd name="T21" fmla="*/ 2147483647 h 114"/>
                <a:gd name="T22" fmla="*/ 2147483647 w 472"/>
                <a:gd name="T23" fmla="*/ 2147483647 h 114"/>
                <a:gd name="T24" fmla="*/ 2147483647 w 472"/>
                <a:gd name="T25" fmla="*/ 2147483647 h 114"/>
                <a:gd name="T26" fmla="*/ 2147483647 w 472"/>
                <a:gd name="T27" fmla="*/ 2147483647 h 114"/>
                <a:gd name="T28" fmla="*/ 2147483647 w 472"/>
                <a:gd name="T29" fmla="*/ 2147483647 h 114"/>
                <a:gd name="T30" fmla="*/ 2147483647 w 472"/>
                <a:gd name="T31" fmla="*/ 2147483647 h 114"/>
                <a:gd name="T32" fmla="*/ 2147483647 w 472"/>
                <a:gd name="T33" fmla="*/ 2147483647 h 114"/>
                <a:gd name="T34" fmla="*/ 2147483647 w 472"/>
                <a:gd name="T35" fmla="*/ 2147483647 h 114"/>
                <a:gd name="T36" fmla="*/ 2147483647 w 472"/>
                <a:gd name="T37" fmla="*/ 2147483647 h 114"/>
                <a:gd name="T38" fmla="*/ 2147483647 w 472"/>
                <a:gd name="T39" fmla="*/ 2147483647 h 114"/>
                <a:gd name="T40" fmla="*/ 2147483647 w 472"/>
                <a:gd name="T41" fmla="*/ 2147483647 h 114"/>
                <a:gd name="T42" fmla="*/ 2147483647 w 472"/>
                <a:gd name="T43" fmla="*/ 2147483647 h 114"/>
                <a:gd name="T44" fmla="*/ 2147483647 w 472"/>
                <a:gd name="T45" fmla="*/ 0 h 114"/>
                <a:gd name="T46" fmla="*/ 2147483647 w 472"/>
                <a:gd name="T47" fmla="*/ 0 h 114"/>
                <a:gd name="T48" fmla="*/ 0 w 472"/>
                <a:gd name="T49" fmla="*/ 2147483647 h 114"/>
                <a:gd name="T50" fmla="*/ 0 w 472"/>
                <a:gd name="T51" fmla="*/ 2147483647 h 114"/>
                <a:gd name="T52" fmla="*/ 2147483647 w 472"/>
                <a:gd name="T53" fmla="*/ 2147483647 h 114"/>
                <a:gd name="T54" fmla="*/ 2147483647 w 472"/>
                <a:gd name="T55" fmla="*/ 2147483647 h 114"/>
                <a:gd name="T56" fmla="*/ 2147483647 w 472"/>
                <a:gd name="T57" fmla="*/ 2147483647 h 114"/>
                <a:gd name="T58" fmla="*/ 2147483647 w 472"/>
                <a:gd name="T59" fmla="*/ 2147483647 h 114"/>
                <a:gd name="T60" fmla="*/ 2147483647 w 472"/>
                <a:gd name="T61" fmla="*/ 2147483647 h 114"/>
                <a:gd name="T62" fmla="*/ 2147483647 w 472"/>
                <a:gd name="T63" fmla="*/ 2147483647 h 114"/>
                <a:gd name="T64" fmla="*/ 2147483647 w 472"/>
                <a:gd name="T65" fmla="*/ 2147483647 h 114"/>
                <a:gd name="T66" fmla="*/ 2147483647 w 472"/>
                <a:gd name="T67" fmla="*/ 2147483647 h 114"/>
                <a:gd name="T68" fmla="*/ 2147483647 w 472"/>
                <a:gd name="T69" fmla="*/ 2147483647 h 114"/>
                <a:gd name="T70" fmla="*/ 2147483647 w 472"/>
                <a:gd name="T71" fmla="*/ 2147483647 h 114"/>
                <a:gd name="T72" fmla="*/ 2147483647 w 472"/>
                <a:gd name="T73" fmla="*/ 2147483647 h 114"/>
                <a:gd name="T74" fmla="*/ 2147483647 w 472"/>
                <a:gd name="T75" fmla="*/ 2147483647 h 114"/>
                <a:gd name="T76" fmla="*/ 2147483647 w 472"/>
                <a:gd name="T77" fmla="*/ 2147483647 h 114"/>
                <a:gd name="T78" fmla="*/ 2147483647 w 472"/>
                <a:gd name="T79" fmla="*/ 2147483647 h 114"/>
                <a:gd name="T80" fmla="*/ 2147483647 w 472"/>
                <a:gd name="T81" fmla="*/ 2147483647 h 114"/>
                <a:gd name="T82" fmla="*/ 2147483647 w 472"/>
                <a:gd name="T83" fmla="*/ 2147483647 h 114"/>
                <a:gd name="T84" fmla="*/ 2147483647 w 472"/>
                <a:gd name="T85" fmla="*/ 2147483647 h 114"/>
                <a:gd name="T86" fmla="*/ 2147483647 w 472"/>
                <a:gd name="T87" fmla="*/ 2147483647 h 114"/>
                <a:gd name="T88" fmla="*/ 2147483647 w 472"/>
                <a:gd name="T89" fmla="*/ 2147483647 h 114"/>
                <a:gd name="T90" fmla="*/ 2147483647 w 472"/>
                <a:gd name="T91" fmla="*/ 2147483647 h 114"/>
                <a:gd name="T92" fmla="*/ 2147483647 w 472"/>
                <a:gd name="T93" fmla="*/ 2147483647 h 114"/>
                <a:gd name="T94" fmla="*/ 2147483647 w 472"/>
                <a:gd name="T95" fmla="*/ 2147483647 h 114"/>
                <a:gd name="T96" fmla="*/ 2147483647 w 472"/>
                <a:gd name="T97" fmla="*/ 2147483647 h 114"/>
                <a:gd name="T98" fmla="*/ 2147483647 w 472"/>
                <a:gd name="T99" fmla="*/ 2147483647 h 114"/>
                <a:gd name="T100" fmla="*/ 2147483647 w 472"/>
                <a:gd name="T101" fmla="*/ 2147483647 h 114"/>
                <a:gd name="T102" fmla="*/ 2147483647 w 472"/>
                <a:gd name="T103" fmla="*/ 2147483647 h 11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472" h="114">
                  <a:moveTo>
                    <a:pt x="392" y="46"/>
                  </a:moveTo>
                  <a:cubicBezTo>
                    <a:pt x="396" y="46"/>
                    <a:pt x="400" y="43"/>
                    <a:pt x="400" y="39"/>
                  </a:cubicBezTo>
                  <a:cubicBezTo>
                    <a:pt x="400" y="34"/>
                    <a:pt x="396" y="31"/>
                    <a:pt x="392" y="31"/>
                  </a:cubicBezTo>
                  <a:cubicBezTo>
                    <a:pt x="388" y="31"/>
                    <a:pt x="384" y="34"/>
                    <a:pt x="384" y="39"/>
                  </a:cubicBezTo>
                  <a:cubicBezTo>
                    <a:pt x="384" y="43"/>
                    <a:pt x="388" y="46"/>
                    <a:pt x="392" y="46"/>
                  </a:cubicBezTo>
                  <a:close/>
                  <a:moveTo>
                    <a:pt x="392" y="82"/>
                  </a:moveTo>
                  <a:cubicBezTo>
                    <a:pt x="396" y="82"/>
                    <a:pt x="400" y="79"/>
                    <a:pt x="400" y="74"/>
                  </a:cubicBezTo>
                  <a:cubicBezTo>
                    <a:pt x="400" y="70"/>
                    <a:pt x="396" y="67"/>
                    <a:pt x="392" y="67"/>
                  </a:cubicBezTo>
                  <a:cubicBezTo>
                    <a:pt x="388" y="67"/>
                    <a:pt x="384" y="70"/>
                    <a:pt x="384" y="74"/>
                  </a:cubicBezTo>
                  <a:cubicBezTo>
                    <a:pt x="384" y="79"/>
                    <a:pt x="388" y="82"/>
                    <a:pt x="392" y="82"/>
                  </a:cubicBezTo>
                  <a:close/>
                  <a:moveTo>
                    <a:pt x="208" y="71"/>
                  </a:moveTo>
                  <a:cubicBezTo>
                    <a:pt x="362" y="71"/>
                    <a:pt x="362" y="71"/>
                    <a:pt x="362" y="71"/>
                  </a:cubicBezTo>
                  <a:cubicBezTo>
                    <a:pt x="366" y="71"/>
                    <a:pt x="370" y="67"/>
                    <a:pt x="370" y="63"/>
                  </a:cubicBezTo>
                  <a:cubicBezTo>
                    <a:pt x="370" y="51"/>
                    <a:pt x="370" y="51"/>
                    <a:pt x="370" y="51"/>
                  </a:cubicBezTo>
                  <a:cubicBezTo>
                    <a:pt x="370" y="46"/>
                    <a:pt x="366" y="43"/>
                    <a:pt x="362" y="43"/>
                  </a:cubicBezTo>
                  <a:cubicBezTo>
                    <a:pt x="208" y="43"/>
                    <a:pt x="208" y="43"/>
                    <a:pt x="208" y="43"/>
                  </a:cubicBezTo>
                  <a:cubicBezTo>
                    <a:pt x="204" y="43"/>
                    <a:pt x="200" y="46"/>
                    <a:pt x="200" y="51"/>
                  </a:cubicBezTo>
                  <a:cubicBezTo>
                    <a:pt x="200" y="63"/>
                    <a:pt x="200" y="63"/>
                    <a:pt x="200" y="63"/>
                  </a:cubicBezTo>
                  <a:cubicBezTo>
                    <a:pt x="200" y="67"/>
                    <a:pt x="204" y="71"/>
                    <a:pt x="208" y="71"/>
                  </a:cubicBezTo>
                  <a:close/>
                  <a:moveTo>
                    <a:pt x="464" y="36"/>
                  </a:moveTo>
                  <a:cubicBezTo>
                    <a:pt x="468" y="36"/>
                    <a:pt x="472" y="33"/>
                    <a:pt x="472" y="28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8"/>
                    <a:pt x="463" y="0"/>
                    <a:pt x="4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5"/>
                    <a:pt x="9" y="114"/>
                    <a:pt x="19" y="114"/>
                  </a:cubicBezTo>
                  <a:cubicBezTo>
                    <a:pt x="453" y="114"/>
                    <a:pt x="453" y="114"/>
                    <a:pt x="453" y="114"/>
                  </a:cubicBezTo>
                  <a:cubicBezTo>
                    <a:pt x="463" y="114"/>
                    <a:pt x="472" y="105"/>
                    <a:pt x="472" y="94"/>
                  </a:cubicBezTo>
                  <a:cubicBezTo>
                    <a:pt x="472" y="60"/>
                    <a:pt x="472" y="60"/>
                    <a:pt x="472" y="60"/>
                  </a:cubicBezTo>
                  <a:cubicBezTo>
                    <a:pt x="472" y="56"/>
                    <a:pt x="468" y="52"/>
                    <a:pt x="464" y="52"/>
                  </a:cubicBezTo>
                  <a:cubicBezTo>
                    <a:pt x="460" y="52"/>
                    <a:pt x="456" y="56"/>
                    <a:pt x="456" y="60"/>
                  </a:cubicBezTo>
                  <a:cubicBezTo>
                    <a:pt x="456" y="94"/>
                    <a:pt x="456" y="94"/>
                    <a:pt x="456" y="94"/>
                  </a:cubicBezTo>
                  <a:cubicBezTo>
                    <a:pt x="456" y="96"/>
                    <a:pt x="455" y="98"/>
                    <a:pt x="453" y="98"/>
                  </a:cubicBezTo>
                  <a:cubicBezTo>
                    <a:pt x="431" y="98"/>
                    <a:pt x="431" y="98"/>
                    <a:pt x="431" y="98"/>
                  </a:cubicBezTo>
                  <a:cubicBezTo>
                    <a:pt x="431" y="16"/>
                    <a:pt x="431" y="16"/>
                    <a:pt x="431" y="16"/>
                  </a:cubicBezTo>
                  <a:cubicBezTo>
                    <a:pt x="453" y="16"/>
                    <a:pt x="453" y="16"/>
                    <a:pt x="453" y="16"/>
                  </a:cubicBezTo>
                  <a:cubicBezTo>
                    <a:pt x="455" y="16"/>
                    <a:pt x="456" y="17"/>
                    <a:pt x="456" y="19"/>
                  </a:cubicBezTo>
                  <a:cubicBezTo>
                    <a:pt x="456" y="28"/>
                    <a:pt x="456" y="28"/>
                    <a:pt x="456" y="28"/>
                  </a:cubicBezTo>
                  <a:cubicBezTo>
                    <a:pt x="456" y="33"/>
                    <a:pt x="460" y="36"/>
                    <a:pt x="464" y="36"/>
                  </a:cubicBezTo>
                  <a:close/>
                  <a:moveTo>
                    <a:pt x="41" y="98"/>
                  </a:moveTo>
                  <a:cubicBezTo>
                    <a:pt x="19" y="98"/>
                    <a:pt x="19" y="98"/>
                    <a:pt x="19" y="98"/>
                  </a:cubicBezTo>
                  <a:cubicBezTo>
                    <a:pt x="17" y="98"/>
                    <a:pt x="16" y="96"/>
                    <a:pt x="16" y="94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7"/>
                    <a:pt x="17" y="16"/>
                    <a:pt x="19" y="16"/>
                  </a:cubicBezTo>
                  <a:cubicBezTo>
                    <a:pt x="41" y="16"/>
                    <a:pt x="41" y="16"/>
                    <a:pt x="41" y="16"/>
                  </a:cubicBezTo>
                  <a:lnTo>
                    <a:pt x="41" y="98"/>
                  </a:lnTo>
                  <a:close/>
                  <a:moveTo>
                    <a:pt x="415" y="98"/>
                  </a:moveTo>
                  <a:cubicBezTo>
                    <a:pt x="57" y="98"/>
                    <a:pt x="57" y="98"/>
                    <a:pt x="57" y="9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415" y="16"/>
                    <a:pt x="415" y="16"/>
                    <a:pt x="415" y="16"/>
                  </a:cubicBezTo>
                  <a:lnTo>
                    <a:pt x="415" y="98"/>
                  </a:ln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96" name="Freeform 3"/>
            <p:cNvSpPr>
              <a:spLocks noChangeAspect="1" noEditPoints="1"/>
            </p:cNvSpPr>
            <p:nvPr/>
          </p:nvSpPr>
          <p:spPr bwMode="auto">
            <a:xfrm>
              <a:off x="6056951" y="4135353"/>
              <a:ext cx="1062990" cy="256222"/>
            </a:xfrm>
            <a:custGeom>
              <a:avLst/>
              <a:gdLst>
                <a:gd name="T0" fmla="*/ 2147483647 w 472"/>
                <a:gd name="T1" fmla="*/ 2147483647 h 114"/>
                <a:gd name="T2" fmla="*/ 2147483647 w 472"/>
                <a:gd name="T3" fmla="*/ 2147483647 h 114"/>
                <a:gd name="T4" fmla="*/ 2147483647 w 472"/>
                <a:gd name="T5" fmla="*/ 2147483647 h 114"/>
                <a:gd name="T6" fmla="*/ 2147483647 w 472"/>
                <a:gd name="T7" fmla="*/ 2147483647 h 114"/>
                <a:gd name="T8" fmla="*/ 2147483647 w 472"/>
                <a:gd name="T9" fmla="*/ 2147483647 h 114"/>
                <a:gd name="T10" fmla="*/ 2147483647 w 472"/>
                <a:gd name="T11" fmla="*/ 2147483647 h 114"/>
                <a:gd name="T12" fmla="*/ 2147483647 w 472"/>
                <a:gd name="T13" fmla="*/ 2147483647 h 114"/>
                <a:gd name="T14" fmla="*/ 2147483647 w 472"/>
                <a:gd name="T15" fmla="*/ 2147483647 h 114"/>
                <a:gd name="T16" fmla="*/ 2147483647 w 472"/>
                <a:gd name="T17" fmla="*/ 2147483647 h 114"/>
                <a:gd name="T18" fmla="*/ 2147483647 w 472"/>
                <a:gd name="T19" fmla="*/ 2147483647 h 114"/>
                <a:gd name="T20" fmla="*/ 2147483647 w 472"/>
                <a:gd name="T21" fmla="*/ 2147483647 h 114"/>
                <a:gd name="T22" fmla="*/ 2147483647 w 472"/>
                <a:gd name="T23" fmla="*/ 2147483647 h 114"/>
                <a:gd name="T24" fmla="*/ 2147483647 w 472"/>
                <a:gd name="T25" fmla="*/ 2147483647 h 114"/>
                <a:gd name="T26" fmla="*/ 2147483647 w 472"/>
                <a:gd name="T27" fmla="*/ 2147483647 h 114"/>
                <a:gd name="T28" fmla="*/ 2147483647 w 472"/>
                <a:gd name="T29" fmla="*/ 2147483647 h 114"/>
                <a:gd name="T30" fmla="*/ 2147483647 w 472"/>
                <a:gd name="T31" fmla="*/ 2147483647 h 114"/>
                <a:gd name="T32" fmla="*/ 2147483647 w 472"/>
                <a:gd name="T33" fmla="*/ 2147483647 h 114"/>
                <a:gd name="T34" fmla="*/ 2147483647 w 472"/>
                <a:gd name="T35" fmla="*/ 2147483647 h 114"/>
                <a:gd name="T36" fmla="*/ 2147483647 w 472"/>
                <a:gd name="T37" fmla="*/ 2147483647 h 114"/>
                <a:gd name="T38" fmla="*/ 2147483647 w 472"/>
                <a:gd name="T39" fmla="*/ 2147483647 h 114"/>
                <a:gd name="T40" fmla="*/ 2147483647 w 472"/>
                <a:gd name="T41" fmla="*/ 2147483647 h 114"/>
                <a:gd name="T42" fmla="*/ 2147483647 w 472"/>
                <a:gd name="T43" fmla="*/ 2147483647 h 114"/>
                <a:gd name="T44" fmla="*/ 2147483647 w 472"/>
                <a:gd name="T45" fmla="*/ 0 h 114"/>
                <a:gd name="T46" fmla="*/ 2147483647 w 472"/>
                <a:gd name="T47" fmla="*/ 0 h 114"/>
                <a:gd name="T48" fmla="*/ 0 w 472"/>
                <a:gd name="T49" fmla="*/ 2147483647 h 114"/>
                <a:gd name="T50" fmla="*/ 0 w 472"/>
                <a:gd name="T51" fmla="*/ 2147483647 h 114"/>
                <a:gd name="T52" fmla="*/ 2147483647 w 472"/>
                <a:gd name="T53" fmla="*/ 2147483647 h 114"/>
                <a:gd name="T54" fmla="*/ 2147483647 w 472"/>
                <a:gd name="T55" fmla="*/ 2147483647 h 114"/>
                <a:gd name="T56" fmla="*/ 2147483647 w 472"/>
                <a:gd name="T57" fmla="*/ 2147483647 h 114"/>
                <a:gd name="T58" fmla="*/ 2147483647 w 472"/>
                <a:gd name="T59" fmla="*/ 2147483647 h 114"/>
                <a:gd name="T60" fmla="*/ 2147483647 w 472"/>
                <a:gd name="T61" fmla="*/ 2147483647 h 114"/>
                <a:gd name="T62" fmla="*/ 2147483647 w 472"/>
                <a:gd name="T63" fmla="*/ 2147483647 h 114"/>
                <a:gd name="T64" fmla="*/ 2147483647 w 472"/>
                <a:gd name="T65" fmla="*/ 2147483647 h 114"/>
                <a:gd name="T66" fmla="*/ 2147483647 w 472"/>
                <a:gd name="T67" fmla="*/ 2147483647 h 114"/>
                <a:gd name="T68" fmla="*/ 2147483647 w 472"/>
                <a:gd name="T69" fmla="*/ 2147483647 h 114"/>
                <a:gd name="T70" fmla="*/ 2147483647 w 472"/>
                <a:gd name="T71" fmla="*/ 2147483647 h 114"/>
                <a:gd name="T72" fmla="*/ 2147483647 w 472"/>
                <a:gd name="T73" fmla="*/ 2147483647 h 114"/>
                <a:gd name="T74" fmla="*/ 2147483647 w 472"/>
                <a:gd name="T75" fmla="*/ 2147483647 h 114"/>
                <a:gd name="T76" fmla="*/ 2147483647 w 472"/>
                <a:gd name="T77" fmla="*/ 2147483647 h 114"/>
                <a:gd name="T78" fmla="*/ 2147483647 w 472"/>
                <a:gd name="T79" fmla="*/ 2147483647 h 114"/>
                <a:gd name="T80" fmla="*/ 2147483647 w 472"/>
                <a:gd name="T81" fmla="*/ 2147483647 h 114"/>
                <a:gd name="T82" fmla="*/ 2147483647 w 472"/>
                <a:gd name="T83" fmla="*/ 2147483647 h 114"/>
                <a:gd name="T84" fmla="*/ 2147483647 w 472"/>
                <a:gd name="T85" fmla="*/ 2147483647 h 114"/>
                <a:gd name="T86" fmla="*/ 2147483647 w 472"/>
                <a:gd name="T87" fmla="*/ 2147483647 h 114"/>
                <a:gd name="T88" fmla="*/ 2147483647 w 472"/>
                <a:gd name="T89" fmla="*/ 2147483647 h 114"/>
                <a:gd name="T90" fmla="*/ 2147483647 w 472"/>
                <a:gd name="T91" fmla="*/ 2147483647 h 114"/>
                <a:gd name="T92" fmla="*/ 2147483647 w 472"/>
                <a:gd name="T93" fmla="*/ 2147483647 h 114"/>
                <a:gd name="T94" fmla="*/ 2147483647 w 472"/>
                <a:gd name="T95" fmla="*/ 2147483647 h 114"/>
                <a:gd name="T96" fmla="*/ 2147483647 w 472"/>
                <a:gd name="T97" fmla="*/ 2147483647 h 114"/>
                <a:gd name="T98" fmla="*/ 2147483647 w 472"/>
                <a:gd name="T99" fmla="*/ 2147483647 h 114"/>
                <a:gd name="T100" fmla="*/ 2147483647 w 472"/>
                <a:gd name="T101" fmla="*/ 2147483647 h 114"/>
                <a:gd name="T102" fmla="*/ 2147483647 w 472"/>
                <a:gd name="T103" fmla="*/ 2147483647 h 11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472" h="114">
                  <a:moveTo>
                    <a:pt x="392" y="46"/>
                  </a:moveTo>
                  <a:cubicBezTo>
                    <a:pt x="396" y="46"/>
                    <a:pt x="400" y="43"/>
                    <a:pt x="400" y="39"/>
                  </a:cubicBezTo>
                  <a:cubicBezTo>
                    <a:pt x="400" y="34"/>
                    <a:pt x="396" y="31"/>
                    <a:pt x="392" y="31"/>
                  </a:cubicBezTo>
                  <a:cubicBezTo>
                    <a:pt x="388" y="31"/>
                    <a:pt x="384" y="34"/>
                    <a:pt x="384" y="39"/>
                  </a:cubicBezTo>
                  <a:cubicBezTo>
                    <a:pt x="384" y="43"/>
                    <a:pt x="388" y="46"/>
                    <a:pt x="392" y="46"/>
                  </a:cubicBezTo>
                  <a:close/>
                  <a:moveTo>
                    <a:pt x="392" y="82"/>
                  </a:moveTo>
                  <a:cubicBezTo>
                    <a:pt x="396" y="82"/>
                    <a:pt x="400" y="79"/>
                    <a:pt x="400" y="74"/>
                  </a:cubicBezTo>
                  <a:cubicBezTo>
                    <a:pt x="400" y="70"/>
                    <a:pt x="396" y="67"/>
                    <a:pt x="392" y="67"/>
                  </a:cubicBezTo>
                  <a:cubicBezTo>
                    <a:pt x="388" y="67"/>
                    <a:pt x="384" y="70"/>
                    <a:pt x="384" y="74"/>
                  </a:cubicBezTo>
                  <a:cubicBezTo>
                    <a:pt x="384" y="79"/>
                    <a:pt x="388" y="82"/>
                    <a:pt x="392" y="82"/>
                  </a:cubicBezTo>
                  <a:close/>
                  <a:moveTo>
                    <a:pt x="208" y="71"/>
                  </a:moveTo>
                  <a:cubicBezTo>
                    <a:pt x="362" y="71"/>
                    <a:pt x="362" y="71"/>
                    <a:pt x="362" y="71"/>
                  </a:cubicBezTo>
                  <a:cubicBezTo>
                    <a:pt x="366" y="71"/>
                    <a:pt x="370" y="67"/>
                    <a:pt x="370" y="63"/>
                  </a:cubicBezTo>
                  <a:cubicBezTo>
                    <a:pt x="370" y="51"/>
                    <a:pt x="370" y="51"/>
                    <a:pt x="370" y="51"/>
                  </a:cubicBezTo>
                  <a:cubicBezTo>
                    <a:pt x="370" y="46"/>
                    <a:pt x="366" y="43"/>
                    <a:pt x="362" y="43"/>
                  </a:cubicBezTo>
                  <a:cubicBezTo>
                    <a:pt x="208" y="43"/>
                    <a:pt x="208" y="43"/>
                    <a:pt x="208" y="43"/>
                  </a:cubicBezTo>
                  <a:cubicBezTo>
                    <a:pt x="204" y="43"/>
                    <a:pt x="200" y="46"/>
                    <a:pt x="200" y="51"/>
                  </a:cubicBezTo>
                  <a:cubicBezTo>
                    <a:pt x="200" y="63"/>
                    <a:pt x="200" y="63"/>
                    <a:pt x="200" y="63"/>
                  </a:cubicBezTo>
                  <a:cubicBezTo>
                    <a:pt x="200" y="67"/>
                    <a:pt x="204" y="71"/>
                    <a:pt x="208" y="71"/>
                  </a:cubicBezTo>
                  <a:close/>
                  <a:moveTo>
                    <a:pt x="464" y="36"/>
                  </a:moveTo>
                  <a:cubicBezTo>
                    <a:pt x="468" y="36"/>
                    <a:pt x="472" y="33"/>
                    <a:pt x="472" y="28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8"/>
                    <a:pt x="463" y="0"/>
                    <a:pt x="4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5"/>
                    <a:pt x="9" y="114"/>
                    <a:pt x="19" y="114"/>
                  </a:cubicBezTo>
                  <a:cubicBezTo>
                    <a:pt x="453" y="114"/>
                    <a:pt x="453" y="114"/>
                    <a:pt x="453" y="114"/>
                  </a:cubicBezTo>
                  <a:cubicBezTo>
                    <a:pt x="463" y="114"/>
                    <a:pt x="472" y="105"/>
                    <a:pt x="472" y="94"/>
                  </a:cubicBezTo>
                  <a:cubicBezTo>
                    <a:pt x="472" y="60"/>
                    <a:pt x="472" y="60"/>
                    <a:pt x="472" y="60"/>
                  </a:cubicBezTo>
                  <a:cubicBezTo>
                    <a:pt x="472" y="56"/>
                    <a:pt x="468" y="52"/>
                    <a:pt x="464" y="52"/>
                  </a:cubicBezTo>
                  <a:cubicBezTo>
                    <a:pt x="460" y="52"/>
                    <a:pt x="456" y="56"/>
                    <a:pt x="456" y="60"/>
                  </a:cubicBezTo>
                  <a:cubicBezTo>
                    <a:pt x="456" y="94"/>
                    <a:pt x="456" y="94"/>
                    <a:pt x="456" y="94"/>
                  </a:cubicBezTo>
                  <a:cubicBezTo>
                    <a:pt x="456" y="96"/>
                    <a:pt x="455" y="98"/>
                    <a:pt x="453" y="98"/>
                  </a:cubicBezTo>
                  <a:cubicBezTo>
                    <a:pt x="431" y="98"/>
                    <a:pt x="431" y="98"/>
                    <a:pt x="431" y="98"/>
                  </a:cubicBezTo>
                  <a:cubicBezTo>
                    <a:pt x="431" y="16"/>
                    <a:pt x="431" y="16"/>
                    <a:pt x="431" y="16"/>
                  </a:cubicBezTo>
                  <a:cubicBezTo>
                    <a:pt x="453" y="16"/>
                    <a:pt x="453" y="16"/>
                    <a:pt x="453" y="16"/>
                  </a:cubicBezTo>
                  <a:cubicBezTo>
                    <a:pt x="455" y="16"/>
                    <a:pt x="456" y="17"/>
                    <a:pt x="456" y="19"/>
                  </a:cubicBezTo>
                  <a:cubicBezTo>
                    <a:pt x="456" y="28"/>
                    <a:pt x="456" y="28"/>
                    <a:pt x="456" y="28"/>
                  </a:cubicBezTo>
                  <a:cubicBezTo>
                    <a:pt x="456" y="33"/>
                    <a:pt x="460" y="36"/>
                    <a:pt x="464" y="36"/>
                  </a:cubicBezTo>
                  <a:close/>
                  <a:moveTo>
                    <a:pt x="41" y="98"/>
                  </a:moveTo>
                  <a:cubicBezTo>
                    <a:pt x="19" y="98"/>
                    <a:pt x="19" y="98"/>
                    <a:pt x="19" y="98"/>
                  </a:cubicBezTo>
                  <a:cubicBezTo>
                    <a:pt x="17" y="98"/>
                    <a:pt x="16" y="96"/>
                    <a:pt x="16" y="94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7"/>
                    <a:pt x="17" y="16"/>
                    <a:pt x="19" y="16"/>
                  </a:cubicBezTo>
                  <a:cubicBezTo>
                    <a:pt x="41" y="16"/>
                    <a:pt x="41" y="16"/>
                    <a:pt x="41" y="16"/>
                  </a:cubicBezTo>
                  <a:lnTo>
                    <a:pt x="41" y="98"/>
                  </a:lnTo>
                  <a:close/>
                  <a:moveTo>
                    <a:pt x="415" y="98"/>
                  </a:moveTo>
                  <a:cubicBezTo>
                    <a:pt x="57" y="98"/>
                    <a:pt x="57" y="98"/>
                    <a:pt x="57" y="9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415" y="16"/>
                    <a:pt x="415" y="16"/>
                    <a:pt x="415" y="16"/>
                  </a:cubicBezTo>
                  <a:lnTo>
                    <a:pt x="415" y="98"/>
                  </a:ln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97" name="Freeform 3"/>
            <p:cNvSpPr>
              <a:spLocks noChangeAspect="1" noEditPoints="1"/>
            </p:cNvSpPr>
            <p:nvPr/>
          </p:nvSpPr>
          <p:spPr bwMode="auto">
            <a:xfrm>
              <a:off x="6056951" y="3865885"/>
              <a:ext cx="1062990" cy="256222"/>
            </a:xfrm>
            <a:custGeom>
              <a:avLst/>
              <a:gdLst>
                <a:gd name="T0" fmla="*/ 2147483647 w 472"/>
                <a:gd name="T1" fmla="*/ 2147483647 h 114"/>
                <a:gd name="T2" fmla="*/ 2147483647 w 472"/>
                <a:gd name="T3" fmla="*/ 2147483647 h 114"/>
                <a:gd name="T4" fmla="*/ 2147483647 w 472"/>
                <a:gd name="T5" fmla="*/ 2147483647 h 114"/>
                <a:gd name="T6" fmla="*/ 2147483647 w 472"/>
                <a:gd name="T7" fmla="*/ 2147483647 h 114"/>
                <a:gd name="T8" fmla="*/ 2147483647 w 472"/>
                <a:gd name="T9" fmla="*/ 2147483647 h 114"/>
                <a:gd name="T10" fmla="*/ 2147483647 w 472"/>
                <a:gd name="T11" fmla="*/ 2147483647 h 114"/>
                <a:gd name="T12" fmla="*/ 2147483647 w 472"/>
                <a:gd name="T13" fmla="*/ 2147483647 h 114"/>
                <a:gd name="T14" fmla="*/ 2147483647 w 472"/>
                <a:gd name="T15" fmla="*/ 2147483647 h 114"/>
                <a:gd name="T16" fmla="*/ 2147483647 w 472"/>
                <a:gd name="T17" fmla="*/ 2147483647 h 114"/>
                <a:gd name="T18" fmla="*/ 2147483647 w 472"/>
                <a:gd name="T19" fmla="*/ 2147483647 h 114"/>
                <a:gd name="T20" fmla="*/ 2147483647 w 472"/>
                <a:gd name="T21" fmla="*/ 2147483647 h 114"/>
                <a:gd name="T22" fmla="*/ 2147483647 w 472"/>
                <a:gd name="T23" fmla="*/ 2147483647 h 114"/>
                <a:gd name="T24" fmla="*/ 2147483647 w 472"/>
                <a:gd name="T25" fmla="*/ 2147483647 h 114"/>
                <a:gd name="T26" fmla="*/ 2147483647 w 472"/>
                <a:gd name="T27" fmla="*/ 2147483647 h 114"/>
                <a:gd name="T28" fmla="*/ 2147483647 w 472"/>
                <a:gd name="T29" fmla="*/ 2147483647 h 114"/>
                <a:gd name="T30" fmla="*/ 2147483647 w 472"/>
                <a:gd name="T31" fmla="*/ 2147483647 h 114"/>
                <a:gd name="T32" fmla="*/ 2147483647 w 472"/>
                <a:gd name="T33" fmla="*/ 2147483647 h 114"/>
                <a:gd name="T34" fmla="*/ 2147483647 w 472"/>
                <a:gd name="T35" fmla="*/ 2147483647 h 114"/>
                <a:gd name="T36" fmla="*/ 2147483647 w 472"/>
                <a:gd name="T37" fmla="*/ 2147483647 h 114"/>
                <a:gd name="T38" fmla="*/ 2147483647 w 472"/>
                <a:gd name="T39" fmla="*/ 2147483647 h 114"/>
                <a:gd name="T40" fmla="*/ 2147483647 w 472"/>
                <a:gd name="T41" fmla="*/ 2147483647 h 114"/>
                <a:gd name="T42" fmla="*/ 2147483647 w 472"/>
                <a:gd name="T43" fmla="*/ 2147483647 h 114"/>
                <a:gd name="T44" fmla="*/ 2147483647 w 472"/>
                <a:gd name="T45" fmla="*/ 0 h 114"/>
                <a:gd name="T46" fmla="*/ 2147483647 w 472"/>
                <a:gd name="T47" fmla="*/ 0 h 114"/>
                <a:gd name="T48" fmla="*/ 0 w 472"/>
                <a:gd name="T49" fmla="*/ 2147483647 h 114"/>
                <a:gd name="T50" fmla="*/ 0 w 472"/>
                <a:gd name="T51" fmla="*/ 2147483647 h 114"/>
                <a:gd name="T52" fmla="*/ 2147483647 w 472"/>
                <a:gd name="T53" fmla="*/ 2147483647 h 114"/>
                <a:gd name="T54" fmla="*/ 2147483647 w 472"/>
                <a:gd name="T55" fmla="*/ 2147483647 h 114"/>
                <a:gd name="T56" fmla="*/ 2147483647 w 472"/>
                <a:gd name="T57" fmla="*/ 2147483647 h 114"/>
                <a:gd name="T58" fmla="*/ 2147483647 w 472"/>
                <a:gd name="T59" fmla="*/ 2147483647 h 114"/>
                <a:gd name="T60" fmla="*/ 2147483647 w 472"/>
                <a:gd name="T61" fmla="*/ 2147483647 h 114"/>
                <a:gd name="T62" fmla="*/ 2147483647 w 472"/>
                <a:gd name="T63" fmla="*/ 2147483647 h 114"/>
                <a:gd name="T64" fmla="*/ 2147483647 w 472"/>
                <a:gd name="T65" fmla="*/ 2147483647 h 114"/>
                <a:gd name="T66" fmla="*/ 2147483647 w 472"/>
                <a:gd name="T67" fmla="*/ 2147483647 h 114"/>
                <a:gd name="T68" fmla="*/ 2147483647 w 472"/>
                <a:gd name="T69" fmla="*/ 2147483647 h 114"/>
                <a:gd name="T70" fmla="*/ 2147483647 w 472"/>
                <a:gd name="T71" fmla="*/ 2147483647 h 114"/>
                <a:gd name="T72" fmla="*/ 2147483647 w 472"/>
                <a:gd name="T73" fmla="*/ 2147483647 h 114"/>
                <a:gd name="T74" fmla="*/ 2147483647 w 472"/>
                <a:gd name="T75" fmla="*/ 2147483647 h 114"/>
                <a:gd name="T76" fmla="*/ 2147483647 w 472"/>
                <a:gd name="T77" fmla="*/ 2147483647 h 114"/>
                <a:gd name="T78" fmla="*/ 2147483647 w 472"/>
                <a:gd name="T79" fmla="*/ 2147483647 h 114"/>
                <a:gd name="T80" fmla="*/ 2147483647 w 472"/>
                <a:gd name="T81" fmla="*/ 2147483647 h 114"/>
                <a:gd name="T82" fmla="*/ 2147483647 w 472"/>
                <a:gd name="T83" fmla="*/ 2147483647 h 114"/>
                <a:gd name="T84" fmla="*/ 2147483647 w 472"/>
                <a:gd name="T85" fmla="*/ 2147483647 h 114"/>
                <a:gd name="T86" fmla="*/ 2147483647 w 472"/>
                <a:gd name="T87" fmla="*/ 2147483647 h 114"/>
                <a:gd name="T88" fmla="*/ 2147483647 w 472"/>
                <a:gd name="T89" fmla="*/ 2147483647 h 114"/>
                <a:gd name="T90" fmla="*/ 2147483647 w 472"/>
                <a:gd name="T91" fmla="*/ 2147483647 h 114"/>
                <a:gd name="T92" fmla="*/ 2147483647 w 472"/>
                <a:gd name="T93" fmla="*/ 2147483647 h 114"/>
                <a:gd name="T94" fmla="*/ 2147483647 w 472"/>
                <a:gd name="T95" fmla="*/ 2147483647 h 114"/>
                <a:gd name="T96" fmla="*/ 2147483647 w 472"/>
                <a:gd name="T97" fmla="*/ 2147483647 h 114"/>
                <a:gd name="T98" fmla="*/ 2147483647 w 472"/>
                <a:gd name="T99" fmla="*/ 2147483647 h 114"/>
                <a:gd name="T100" fmla="*/ 2147483647 w 472"/>
                <a:gd name="T101" fmla="*/ 2147483647 h 114"/>
                <a:gd name="T102" fmla="*/ 2147483647 w 472"/>
                <a:gd name="T103" fmla="*/ 2147483647 h 11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472" h="114">
                  <a:moveTo>
                    <a:pt x="392" y="46"/>
                  </a:moveTo>
                  <a:cubicBezTo>
                    <a:pt x="396" y="46"/>
                    <a:pt x="400" y="43"/>
                    <a:pt x="400" y="39"/>
                  </a:cubicBezTo>
                  <a:cubicBezTo>
                    <a:pt x="400" y="34"/>
                    <a:pt x="396" y="31"/>
                    <a:pt x="392" y="31"/>
                  </a:cubicBezTo>
                  <a:cubicBezTo>
                    <a:pt x="388" y="31"/>
                    <a:pt x="384" y="34"/>
                    <a:pt x="384" y="39"/>
                  </a:cubicBezTo>
                  <a:cubicBezTo>
                    <a:pt x="384" y="43"/>
                    <a:pt x="388" y="46"/>
                    <a:pt x="392" y="46"/>
                  </a:cubicBezTo>
                  <a:close/>
                  <a:moveTo>
                    <a:pt x="392" y="82"/>
                  </a:moveTo>
                  <a:cubicBezTo>
                    <a:pt x="396" y="82"/>
                    <a:pt x="400" y="79"/>
                    <a:pt x="400" y="74"/>
                  </a:cubicBezTo>
                  <a:cubicBezTo>
                    <a:pt x="400" y="70"/>
                    <a:pt x="396" y="67"/>
                    <a:pt x="392" y="67"/>
                  </a:cubicBezTo>
                  <a:cubicBezTo>
                    <a:pt x="388" y="67"/>
                    <a:pt x="384" y="70"/>
                    <a:pt x="384" y="74"/>
                  </a:cubicBezTo>
                  <a:cubicBezTo>
                    <a:pt x="384" y="79"/>
                    <a:pt x="388" y="82"/>
                    <a:pt x="392" y="82"/>
                  </a:cubicBezTo>
                  <a:close/>
                  <a:moveTo>
                    <a:pt x="208" y="71"/>
                  </a:moveTo>
                  <a:cubicBezTo>
                    <a:pt x="362" y="71"/>
                    <a:pt x="362" y="71"/>
                    <a:pt x="362" y="71"/>
                  </a:cubicBezTo>
                  <a:cubicBezTo>
                    <a:pt x="366" y="71"/>
                    <a:pt x="370" y="67"/>
                    <a:pt x="370" y="63"/>
                  </a:cubicBezTo>
                  <a:cubicBezTo>
                    <a:pt x="370" y="51"/>
                    <a:pt x="370" y="51"/>
                    <a:pt x="370" y="51"/>
                  </a:cubicBezTo>
                  <a:cubicBezTo>
                    <a:pt x="370" y="46"/>
                    <a:pt x="366" y="43"/>
                    <a:pt x="362" y="43"/>
                  </a:cubicBezTo>
                  <a:cubicBezTo>
                    <a:pt x="208" y="43"/>
                    <a:pt x="208" y="43"/>
                    <a:pt x="208" y="43"/>
                  </a:cubicBezTo>
                  <a:cubicBezTo>
                    <a:pt x="204" y="43"/>
                    <a:pt x="200" y="46"/>
                    <a:pt x="200" y="51"/>
                  </a:cubicBezTo>
                  <a:cubicBezTo>
                    <a:pt x="200" y="63"/>
                    <a:pt x="200" y="63"/>
                    <a:pt x="200" y="63"/>
                  </a:cubicBezTo>
                  <a:cubicBezTo>
                    <a:pt x="200" y="67"/>
                    <a:pt x="204" y="71"/>
                    <a:pt x="208" y="71"/>
                  </a:cubicBezTo>
                  <a:close/>
                  <a:moveTo>
                    <a:pt x="464" y="36"/>
                  </a:moveTo>
                  <a:cubicBezTo>
                    <a:pt x="468" y="36"/>
                    <a:pt x="472" y="33"/>
                    <a:pt x="472" y="28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8"/>
                    <a:pt x="463" y="0"/>
                    <a:pt x="4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5"/>
                    <a:pt x="9" y="114"/>
                    <a:pt x="19" y="114"/>
                  </a:cubicBezTo>
                  <a:cubicBezTo>
                    <a:pt x="453" y="114"/>
                    <a:pt x="453" y="114"/>
                    <a:pt x="453" y="114"/>
                  </a:cubicBezTo>
                  <a:cubicBezTo>
                    <a:pt x="463" y="114"/>
                    <a:pt x="472" y="105"/>
                    <a:pt x="472" y="94"/>
                  </a:cubicBezTo>
                  <a:cubicBezTo>
                    <a:pt x="472" y="60"/>
                    <a:pt x="472" y="60"/>
                    <a:pt x="472" y="60"/>
                  </a:cubicBezTo>
                  <a:cubicBezTo>
                    <a:pt x="472" y="56"/>
                    <a:pt x="468" y="52"/>
                    <a:pt x="464" y="52"/>
                  </a:cubicBezTo>
                  <a:cubicBezTo>
                    <a:pt x="460" y="52"/>
                    <a:pt x="456" y="56"/>
                    <a:pt x="456" y="60"/>
                  </a:cubicBezTo>
                  <a:cubicBezTo>
                    <a:pt x="456" y="94"/>
                    <a:pt x="456" y="94"/>
                    <a:pt x="456" y="94"/>
                  </a:cubicBezTo>
                  <a:cubicBezTo>
                    <a:pt x="456" y="96"/>
                    <a:pt x="455" y="98"/>
                    <a:pt x="453" y="98"/>
                  </a:cubicBezTo>
                  <a:cubicBezTo>
                    <a:pt x="431" y="98"/>
                    <a:pt x="431" y="98"/>
                    <a:pt x="431" y="98"/>
                  </a:cubicBezTo>
                  <a:cubicBezTo>
                    <a:pt x="431" y="16"/>
                    <a:pt x="431" y="16"/>
                    <a:pt x="431" y="16"/>
                  </a:cubicBezTo>
                  <a:cubicBezTo>
                    <a:pt x="453" y="16"/>
                    <a:pt x="453" y="16"/>
                    <a:pt x="453" y="16"/>
                  </a:cubicBezTo>
                  <a:cubicBezTo>
                    <a:pt x="455" y="16"/>
                    <a:pt x="456" y="17"/>
                    <a:pt x="456" y="19"/>
                  </a:cubicBezTo>
                  <a:cubicBezTo>
                    <a:pt x="456" y="28"/>
                    <a:pt x="456" y="28"/>
                    <a:pt x="456" y="28"/>
                  </a:cubicBezTo>
                  <a:cubicBezTo>
                    <a:pt x="456" y="33"/>
                    <a:pt x="460" y="36"/>
                    <a:pt x="464" y="36"/>
                  </a:cubicBezTo>
                  <a:close/>
                  <a:moveTo>
                    <a:pt x="41" y="98"/>
                  </a:moveTo>
                  <a:cubicBezTo>
                    <a:pt x="19" y="98"/>
                    <a:pt x="19" y="98"/>
                    <a:pt x="19" y="98"/>
                  </a:cubicBezTo>
                  <a:cubicBezTo>
                    <a:pt x="17" y="98"/>
                    <a:pt x="16" y="96"/>
                    <a:pt x="16" y="94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7"/>
                    <a:pt x="17" y="16"/>
                    <a:pt x="19" y="16"/>
                  </a:cubicBezTo>
                  <a:cubicBezTo>
                    <a:pt x="41" y="16"/>
                    <a:pt x="41" y="16"/>
                    <a:pt x="41" y="16"/>
                  </a:cubicBezTo>
                  <a:lnTo>
                    <a:pt x="41" y="98"/>
                  </a:lnTo>
                  <a:close/>
                  <a:moveTo>
                    <a:pt x="415" y="98"/>
                  </a:moveTo>
                  <a:cubicBezTo>
                    <a:pt x="57" y="98"/>
                    <a:pt x="57" y="98"/>
                    <a:pt x="57" y="9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415" y="16"/>
                    <a:pt x="415" y="16"/>
                    <a:pt x="415" y="16"/>
                  </a:cubicBezTo>
                  <a:lnTo>
                    <a:pt x="415" y="98"/>
                  </a:ln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5254481" y="5326202"/>
            <a:ext cx="1062990" cy="795158"/>
            <a:chOff x="6056951" y="3596417"/>
            <a:chExt cx="1062990" cy="795158"/>
          </a:xfrm>
        </p:grpSpPr>
        <p:sp>
          <p:nvSpPr>
            <p:cNvPr id="99" name="Text Box 19"/>
            <p:cNvSpPr txBox="1">
              <a:spLocks noChangeArrowheads="1"/>
            </p:cNvSpPr>
            <p:nvPr/>
          </p:nvSpPr>
          <p:spPr bwMode="auto">
            <a:xfrm>
              <a:off x="6625395" y="3617854"/>
              <a:ext cx="23436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A9D4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 </a:t>
              </a:r>
            </a:p>
          </p:txBody>
        </p:sp>
        <p:sp>
          <p:nvSpPr>
            <p:cNvPr id="100" name="Freeform 3"/>
            <p:cNvSpPr>
              <a:spLocks noChangeAspect="1" noEditPoints="1"/>
            </p:cNvSpPr>
            <p:nvPr/>
          </p:nvSpPr>
          <p:spPr bwMode="auto">
            <a:xfrm>
              <a:off x="6056951" y="3596417"/>
              <a:ext cx="1062990" cy="256222"/>
            </a:xfrm>
            <a:custGeom>
              <a:avLst/>
              <a:gdLst>
                <a:gd name="T0" fmla="*/ 2147483647 w 472"/>
                <a:gd name="T1" fmla="*/ 2147483647 h 114"/>
                <a:gd name="T2" fmla="*/ 2147483647 w 472"/>
                <a:gd name="T3" fmla="*/ 2147483647 h 114"/>
                <a:gd name="T4" fmla="*/ 2147483647 w 472"/>
                <a:gd name="T5" fmla="*/ 2147483647 h 114"/>
                <a:gd name="T6" fmla="*/ 2147483647 w 472"/>
                <a:gd name="T7" fmla="*/ 2147483647 h 114"/>
                <a:gd name="T8" fmla="*/ 2147483647 w 472"/>
                <a:gd name="T9" fmla="*/ 2147483647 h 114"/>
                <a:gd name="T10" fmla="*/ 2147483647 w 472"/>
                <a:gd name="T11" fmla="*/ 2147483647 h 114"/>
                <a:gd name="T12" fmla="*/ 2147483647 w 472"/>
                <a:gd name="T13" fmla="*/ 2147483647 h 114"/>
                <a:gd name="T14" fmla="*/ 2147483647 w 472"/>
                <a:gd name="T15" fmla="*/ 2147483647 h 114"/>
                <a:gd name="T16" fmla="*/ 2147483647 w 472"/>
                <a:gd name="T17" fmla="*/ 2147483647 h 114"/>
                <a:gd name="T18" fmla="*/ 2147483647 w 472"/>
                <a:gd name="T19" fmla="*/ 2147483647 h 114"/>
                <a:gd name="T20" fmla="*/ 2147483647 w 472"/>
                <a:gd name="T21" fmla="*/ 2147483647 h 114"/>
                <a:gd name="T22" fmla="*/ 2147483647 w 472"/>
                <a:gd name="T23" fmla="*/ 2147483647 h 114"/>
                <a:gd name="T24" fmla="*/ 2147483647 w 472"/>
                <a:gd name="T25" fmla="*/ 2147483647 h 114"/>
                <a:gd name="T26" fmla="*/ 2147483647 w 472"/>
                <a:gd name="T27" fmla="*/ 2147483647 h 114"/>
                <a:gd name="T28" fmla="*/ 2147483647 w 472"/>
                <a:gd name="T29" fmla="*/ 2147483647 h 114"/>
                <a:gd name="T30" fmla="*/ 2147483647 w 472"/>
                <a:gd name="T31" fmla="*/ 2147483647 h 114"/>
                <a:gd name="T32" fmla="*/ 2147483647 w 472"/>
                <a:gd name="T33" fmla="*/ 2147483647 h 114"/>
                <a:gd name="T34" fmla="*/ 2147483647 w 472"/>
                <a:gd name="T35" fmla="*/ 2147483647 h 114"/>
                <a:gd name="T36" fmla="*/ 2147483647 w 472"/>
                <a:gd name="T37" fmla="*/ 2147483647 h 114"/>
                <a:gd name="T38" fmla="*/ 2147483647 w 472"/>
                <a:gd name="T39" fmla="*/ 2147483647 h 114"/>
                <a:gd name="T40" fmla="*/ 2147483647 w 472"/>
                <a:gd name="T41" fmla="*/ 2147483647 h 114"/>
                <a:gd name="T42" fmla="*/ 2147483647 w 472"/>
                <a:gd name="T43" fmla="*/ 2147483647 h 114"/>
                <a:gd name="T44" fmla="*/ 2147483647 w 472"/>
                <a:gd name="T45" fmla="*/ 0 h 114"/>
                <a:gd name="T46" fmla="*/ 2147483647 w 472"/>
                <a:gd name="T47" fmla="*/ 0 h 114"/>
                <a:gd name="T48" fmla="*/ 0 w 472"/>
                <a:gd name="T49" fmla="*/ 2147483647 h 114"/>
                <a:gd name="T50" fmla="*/ 0 w 472"/>
                <a:gd name="T51" fmla="*/ 2147483647 h 114"/>
                <a:gd name="T52" fmla="*/ 2147483647 w 472"/>
                <a:gd name="T53" fmla="*/ 2147483647 h 114"/>
                <a:gd name="T54" fmla="*/ 2147483647 w 472"/>
                <a:gd name="T55" fmla="*/ 2147483647 h 114"/>
                <a:gd name="T56" fmla="*/ 2147483647 w 472"/>
                <a:gd name="T57" fmla="*/ 2147483647 h 114"/>
                <a:gd name="T58" fmla="*/ 2147483647 w 472"/>
                <a:gd name="T59" fmla="*/ 2147483647 h 114"/>
                <a:gd name="T60" fmla="*/ 2147483647 w 472"/>
                <a:gd name="T61" fmla="*/ 2147483647 h 114"/>
                <a:gd name="T62" fmla="*/ 2147483647 w 472"/>
                <a:gd name="T63" fmla="*/ 2147483647 h 114"/>
                <a:gd name="T64" fmla="*/ 2147483647 w 472"/>
                <a:gd name="T65" fmla="*/ 2147483647 h 114"/>
                <a:gd name="T66" fmla="*/ 2147483647 w 472"/>
                <a:gd name="T67" fmla="*/ 2147483647 h 114"/>
                <a:gd name="T68" fmla="*/ 2147483647 w 472"/>
                <a:gd name="T69" fmla="*/ 2147483647 h 114"/>
                <a:gd name="T70" fmla="*/ 2147483647 w 472"/>
                <a:gd name="T71" fmla="*/ 2147483647 h 114"/>
                <a:gd name="T72" fmla="*/ 2147483647 w 472"/>
                <a:gd name="T73" fmla="*/ 2147483647 h 114"/>
                <a:gd name="T74" fmla="*/ 2147483647 w 472"/>
                <a:gd name="T75" fmla="*/ 2147483647 h 114"/>
                <a:gd name="T76" fmla="*/ 2147483647 w 472"/>
                <a:gd name="T77" fmla="*/ 2147483647 h 114"/>
                <a:gd name="T78" fmla="*/ 2147483647 w 472"/>
                <a:gd name="T79" fmla="*/ 2147483647 h 114"/>
                <a:gd name="T80" fmla="*/ 2147483647 w 472"/>
                <a:gd name="T81" fmla="*/ 2147483647 h 114"/>
                <a:gd name="T82" fmla="*/ 2147483647 w 472"/>
                <a:gd name="T83" fmla="*/ 2147483647 h 114"/>
                <a:gd name="T84" fmla="*/ 2147483647 w 472"/>
                <a:gd name="T85" fmla="*/ 2147483647 h 114"/>
                <a:gd name="T86" fmla="*/ 2147483647 w 472"/>
                <a:gd name="T87" fmla="*/ 2147483647 h 114"/>
                <a:gd name="T88" fmla="*/ 2147483647 w 472"/>
                <a:gd name="T89" fmla="*/ 2147483647 h 114"/>
                <a:gd name="T90" fmla="*/ 2147483647 w 472"/>
                <a:gd name="T91" fmla="*/ 2147483647 h 114"/>
                <a:gd name="T92" fmla="*/ 2147483647 w 472"/>
                <a:gd name="T93" fmla="*/ 2147483647 h 114"/>
                <a:gd name="T94" fmla="*/ 2147483647 w 472"/>
                <a:gd name="T95" fmla="*/ 2147483647 h 114"/>
                <a:gd name="T96" fmla="*/ 2147483647 w 472"/>
                <a:gd name="T97" fmla="*/ 2147483647 h 114"/>
                <a:gd name="T98" fmla="*/ 2147483647 w 472"/>
                <a:gd name="T99" fmla="*/ 2147483647 h 114"/>
                <a:gd name="T100" fmla="*/ 2147483647 w 472"/>
                <a:gd name="T101" fmla="*/ 2147483647 h 114"/>
                <a:gd name="T102" fmla="*/ 2147483647 w 472"/>
                <a:gd name="T103" fmla="*/ 2147483647 h 11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472" h="114">
                  <a:moveTo>
                    <a:pt x="392" y="46"/>
                  </a:moveTo>
                  <a:cubicBezTo>
                    <a:pt x="396" y="46"/>
                    <a:pt x="400" y="43"/>
                    <a:pt x="400" y="39"/>
                  </a:cubicBezTo>
                  <a:cubicBezTo>
                    <a:pt x="400" y="34"/>
                    <a:pt x="396" y="31"/>
                    <a:pt x="392" y="31"/>
                  </a:cubicBezTo>
                  <a:cubicBezTo>
                    <a:pt x="388" y="31"/>
                    <a:pt x="384" y="34"/>
                    <a:pt x="384" y="39"/>
                  </a:cubicBezTo>
                  <a:cubicBezTo>
                    <a:pt x="384" y="43"/>
                    <a:pt x="388" y="46"/>
                    <a:pt x="392" y="46"/>
                  </a:cubicBezTo>
                  <a:close/>
                  <a:moveTo>
                    <a:pt x="392" y="82"/>
                  </a:moveTo>
                  <a:cubicBezTo>
                    <a:pt x="396" y="82"/>
                    <a:pt x="400" y="79"/>
                    <a:pt x="400" y="74"/>
                  </a:cubicBezTo>
                  <a:cubicBezTo>
                    <a:pt x="400" y="70"/>
                    <a:pt x="396" y="67"/>
                    <a:pt x="392" y="67"/>
                  </a:cubicBezTo>
                  <a:cubicBezTo>
                    <a:pt x="388" y="67"/>
                    <a:pt x="384" y="70"/>
                    <a:pt x="384" y="74"/>
                  </a:cubicBezTo>
                  <a:cubicBezTo>
                    <a:pt x="384" y="79"/>
                    <a:pt x="388" y="82"/>
                    <a:pt x="392" y="82"/>
                  </a:cubicBezTo>
                  <a:close/>
                  <a:moveTo>
                    <a:pt x="208" y="71"/>
                  </a:moveTo>
                  <a:cubicBezTo>
                    <a:pt x="362" y="71"/>
                    <a:pt x="362" y="71"/>
                    <a:pt x="362" y="71"/>
                  </a:cubicBezTo>
                  <a:cubicBezTo>
                    <a:pt x="366" y="71"/>
                    <a:pt x="370" y="67"/>
                    <a:pt x="370" y="63"/>
                  </a:cubicBezTo>
                  <a:cubicBezTo>
                    <a:pt x="370" y="51"/>
                    <a:pt x="370" y="51"/>
                    <a:pt x="370" y="51"/>
                  </a:cubicBezTo>
                  <a:cubicBezTo>
                    <a:pt x="370" y="46"/>
                    <a:pt x="366" y="43"/>
                    <a:pt x="362" y="43"/>
                  </a:cubicBezTo>
                  <a:cubicBezTo>
                    <a:pt x="208" y="43"/>
                    <a:pt x="208" y="43"/>
                    <a:pt x="208" y="43"/>
                  </a:cubicBezTo>
                  <a:cubicBezTo>
                    <a:pt x="204" y="43"/>
                    <a:pt x="200" y="46"/>
                    <a:pt x="200" y="51"/>
                  </a:cubicBezTo>
                  <a:cubicBezTo>
                    <a:pt x="200" y="63"/>
                    <a:pt x="200" y="63"/>
                    <a:pt x="200" y="63"/>
                  </a:cubicBezTo>
                  <a:cubicBezTo>
                    <a:pt x="200" y="67"/>
                    <a:pt x="204" y="71"/>
                    <a:pt x="208" y="71"/>
                  </a:cubicBezTo>
                  <a:close/>
                  <a:moveTo>
                    <a:pt x="464" y="36"/>
                  </a:moveTo>
                  <a:cubicBezTo>
                    <a:pt x="468" y="36"/>
                    <a:pt x="472" y="33"/>
                    <a:pt x="472" y="28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8"/>
                    <a:pt x="463" y="0"/>
                    <a:pt x="4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5"/>
                    <a:pt x="9" y="114"/>
                    <a:pt x="19" y="114"/>
                  </a:cubicBezTo>
                  <a:cubicBezTo>
                    <a:pt x="453" y="114"/>
                    <a:pt x="453" y="114"/>
                    <a:pt x="453" y="114"/>
                  </a:cubicBezTo>
                  <a:cubicBezTo>
                    <a:pt x="463" y="114"/>
                    <a:pt x="472" y="105"/>
                    <a:pt x="472" y="94"/>
                  </a:cubicBezTo>
                  <a:cubicBezTo>
                    <a:pt x="472" y="60"/>
                    <a:pt x="472" y="60"/>
                    <a:pt x="472" y="60"/>
                  </a:cubicBezTo>
                  <a:cubicBezTo>
                    <a:pt x="472" y="56"/>
                    <a:pt x="468" y="52"/>
                    <a:pt x="464" y="52"/>
                  </a:cubicBezTo>
                  <a:cubicBezTo>
                    <a:pt x="460" y="52"/>
                    <a:pt x="456" y="56"/>
                    <a:pt x="456" y="60"/>
                  </a:cubicBezTo>
                  <a:cubicBezTo>
                    <a:pt x="456" y="94"/>
                    <a:pt x="456" y="94"/>
                    <a:pt x="456" y="94"/>
                  </a:cubicBezTo>
                  <a:cubicBezTo>
                    <a:pt x="456" y="96"/>
                    <a:pt x="455" y="98"/>
                    <a:pt x="453" y="98"/>
                  </a:cubicBezTo>
                  <a:cubicBezTo>
                    <a:pt x="431" y="98"/>
                    <a:pt x="431" y="98"/>
                    <a:pt x="431" y="98"/>
                  </a:cubicBezTo>
                  <a:cubicBezTo>
                    <a:pt x="431" y="16"/>
                    <a:pt x="431" y="16"/>
                    <a:pt x="431" y="16"/>
                  </a:cubicBezTo>
                  <a:cubicBezTo>
                    <a:pt x="453" y="16"/>
                    <a:pt x="453" y="16"/>
                    <a:pt x="453" y="16"/>
                  </a:cubicBezTo>
                  <a:cubicBezTo>
                    <a:pt x="455" y="16"/>
                    <a:pt x="456" y="17"/>
                    <a:pt x="456" y="19"/>
                  </a:cubicBezTo>
                  <a:cubicBezTo>
                    <a:pt x="456" y="28"/>
                    <a:pt x="456" y="28"/>
                    <a:pt x="456" y="28"/>
                  </a:cubicBezTo>
                  <a:cubicBezTo>
                    <a:pt x="456" y="33"/>
                    <a:pt x="460" y="36"/>
                    <a:pt x="464" y="36"/>
                  </a:cubicBezTo>
                  <a:close/>
                  <a:moveTo>
                    <a:pt x="41" y="98"/>
                  </a:moveTo>
                  <a:cubicBezTo>
                    <a:pt x="19" y="98"/>
                    <a:pt x="19" y="98"/>
                    <a:pt x="19" y="98"/>
                  </a:cubicBezTo>
                  <a:cubicBezTo>
                    <a:pt x="17" y="98"/>
                    <a:pt x="16" y="96"/>
                    <a:pt x="16" y="94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7"/>
                    <a:pt x="17" y="16"/>
                    <a:pt x="19" y="16"/>
                  </a:cubicBezTo>
                  <a:cubicBezTo>
                    <a:pt x="41" y="16"/>
                    <a:pt x="41" y="16"/>
                    <a:pt x="41" y="16"/>
                  </a:cubicBezTo>
                  <a:lnTo>
                    <a:pt x="41" y="98"/>
                  </a:lnTo>
                  <a:close/>
                  <a:moveTo>
                    <a:pt x="415" y="98"/>
                  </a:moveTo>
                  <a:cubicBezTo>
                    <a:pt x="57" y="98"/>
                    <a:pt x="57" y="98"/>
                    <a:pt x="57" y="9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415" y="16"/>
                    <a:pt x="415" y="16"/>
                    <a:pt x="415" y="16"/>
                  </a:cubicBezTo>
                  <a:lnTo>
                    <a:pt x="415" y="98"/>
                  </a:ln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101" name="Freeform 3"/>
            <p:cNvSpPr>
              <a:spLocks noChangeAspect="1" noEditPoints="1"/>
            </p:cNvSpPr>
            <p:nvPr/>
          </p:nvSpPr>
          <p:spPr bwMode="auto">
            <a:xfrm>
              <a:off x="6056951" y="4135353"/>
              <a:ext cx="1062990" cy="256222"/>
            </a:xfrm>
            <a:custGeom>
              <a:avLst/>
              <a:gdLst>
                <a:gd name="T0" fmla="*/ 2147483647 w 472"/>
                <a:gd name="T1" fmla="*/ 2147483647 h 114"/>
                <a:gd name="T2" fmla="*/ 2147483647 w 472"/>
                <a:gd name="T3" fmla="*/ 2147483647 h 114"/>
                <a:gd name="T4" fmla="*/ 2147483647 w 472"/>
                <a:gd name="T5" fmla="*/ 2147483647 h 114"/>
                <a:gd name="T6" fmla="*/ 2147483647 w 472"/>
                <a:gd name="T7" fmla="*/ 2147483647 h 114"/>
                <a:gd name="T8" fmla="*/ 2147483647 w 472"/>
                <a:gd name="T9" fmla="*/ 2147483647 h 114"/>
                <a:gd name="T10" fmla="*/ 2147483647 w 472"/>
                <a:gd name="T11" fmla="*/ 2147483647 h 114"/>
                <a:gd name="T12" fmla="*/ 2147483647 w 472"/>
                <a:gd name="T13" fmla="*/ 2147483647 h 114"/>
                <a:gd name="T14" fmla="*/ 2147483647 w 472"/>
                <a:gd name="T15" fmla="*/ 2147483647 h 114"/>
                <a:gd name="T16" fmla="*/ 2147483647 w 472"/>
                <a:gd name="T17" fmla="*/ 2147483647 h 114"/>
                <a:gd name="T18" fmla="*/ 2147483647 w 472"/>
                <a:gd name="T19" fmla="*/ 2147483647 h 114"/>
                <a:gd name="T20" fmla="*/ 2147483647 w 472"/>
                <a:gd name="T21" fmla="*/ 2147483647 h 114"/>
                <a:gd name="T22" fmla="*/ 2147483647 w 472"/>
                <a:gd name="T23" fmla="*/ 2147483647 h 114"/>
                <a:gd name="T24" fmla="*/ 2147483647 w 472"/>
                <a:gd name="T25" fmla="*/ 2147483647 h 114"/>
                <a:gd name="T26" fmla="*/ 2147483647 w 472"/>
                <a:gd name="T27" fmla="*/ 2147483647 h 114"/>
                <a:gd name="T28" fmla="*/ 2147483647 w 472"/>
                <a:gd name="T29" fmla="*/ 2147483647 h 114"/>
                <a:gd name="T30" fmla="*/ 2147483647 w 472"/>
                <a:gd name="T31" fmla="*/ 2147483647 h 114"/>
                <a:gd name="T32" fmla="*/ 2147483647 w 472"/>
                <a:gd name="T33" fmla="*/ 2147483647 h 114"/>
                <a:gd name="T34" fmla="*/ 2147483647 w 472"/>
                <a:gd name="T35" fmla="*/ 2147483647 h 114"/>
                <a:gd name="T36" fmla="*/ 2147483647 w 472"/>
                <a:gd name="T37" fmla="*/ 2147483647 h 114"/>
                <a:gd name="T38" fmla="*/ 2147483647 w 472"/>
                <a:gd name="T39" fmla="*/ 2147483647 h 114"/>
                <a:gd name="T40" fmla="*/ 2147483647 w 472"/>
                <a:gd name="T41" fmla="*/ 2147483647 h 114"/>
                <a:gd name="T42" fmla="*/ 2147483647 w 472"/>
                <a:gd name="T43" fmla="*/ 2147483647 h 114"/>
                <a:gd name="T44" fmla="*/ 2147483647 w 472"/>
                <a:gd name="T45" fmla="*/ 0 h 114"/>
                <a:gd name="T46" fmla="*/ 2147483647 w 472"/>
                <a:gd name="T47" fmla="*/ 0 h 114"/>
                <a:gd name="T48" fmla="*/ 0 w 472"/>
                <a:gd name="T49" fmla="*/ 2147483647 h 114"/>
                <a:gd name="T50" fmla="*/ 0 w 472"/>
                <a:gd name="T51" fmla="*/ 2147483647 h 114"/>
                <a:gd name="T52" fmla="*/ 2147483647 w 472"/>
                <a:gd name="T53" fmla="*/ 2147483647 h 114"/>
                <a:gd name="T54" fmla="*/ 2147483647 w 472"/>
                <a:gd name="T55" fmla="*/ 2147483647 h 114"/>
                <a:gd name="T56" fmla="*/ 2147483647 w 472"/>
                <a:gd name="T57" fmla="*/ 2147483647 h 114"/>
                <a:gd name="T58" fmla="*/ 2147483647 w 472"/>
                <a:gd name="T59" fmla="*/ 2147483647 h 114"/>
                <a:gd name="T60" fmla="*/ 2147483647 w 472"/>
                <a:gd name="T61" fmla="*/ 2147483647 h 114"/>
                <a:gd name="T62" fmla="*/ 2147483647 w 472"/>
                <a:gd name="T63" fmla="*/ 2147483647 h 114"/>
                <a:gd name="T64" fmla="*/ 2147483647 w 472"/>
                <a:gd name="T65" fmla="*/ 2147483647 h 114"/>
                <a:gd name="T66" fmla="*/ 2147483647 w 472"/>
                <a:gd name="T67" fmla="*/ 2147483647 h 114"/>
                <a:gd name="T68" fmla="*/ 2147483647 w 472"/>
                <a:gd name="T69" fmla="*/ 2147483647 h 114"/>
                <a:gd name="T70" fmla="*/ 2147483647 w 472"/>
                <a:gd name="T71" fmla="*/ 2147483647 h 114"/>
                <a:gd name="T72" fmla="*/ 2147483647 w 472"/>
                <a:gd name="T73" fmla="*/ 2147483647 h 114"/>
                <a:gd name="T74" fmla="*/ 2147483647 w 472"/>
                <a:gd name="T75" fmla="*/ 2147483647 h 114"/>
                <a:gd name="T76" fmla="*/ 2147483647 w 472"/>
                <a:gd name="T77" fmla="*/ 2147483647 h 114"/>
                <a:gd name="T78" fmla="*/ 2147483647 w 472"/>
                <a:gd name="T79" fmla="*/ 2147483647 h 114"/>
                <a:gd name="T80" fmla="*/ 2147483647 w 472"/>
                <a:gd name="T81" fmla="*/ 2147483647 h 114"/>
                <a:gd name="T82" fmla="*/ 2147483647 w 472"/>
                <a:gd name="T83" fmla="*/ 2147483647 h 114"/>
                <a:gd name="T84" fmla="*/ 2147483647 w 472"/>
                <a:gd name="T85" fmla="*/ 2147483647 h 114"/>
                <a:gd name="T86" fmla="*/ 2147483647 w 472"/>
                <a:gd name="T87" fmla="*/ 2147483647 h 114"/>
                <a:gd name="T88" fmla="*/ 2147483647 w 472"/>
                <a:gd name="T89" fmla="*/ 2147483647 h 114"/>
                <a:gd name="T90" fmla="*/ 2147483647 w 472"/>
                <a:gd name="T91" fmla="*/ 2147483647 h 114"/>
                <a:gd name="T92" fmla="*/ 2147483647 w 472"/>
                <a:gd name="T93" fmla="*/ 2147483647 h 114"/>
                <a:gd name="T94" fmla="*/ 2147483647 w 472"/>
                <a:gd name="T95" fmla="*/ 2147483647 h 114"/>
                <a:gd name="T96" fmla="*/ 2147483647 w 472"/>
                <a:gd name="T97" fmla="*/ 2147483647 h 114"/>
                <a:gd name="T98" fmla="*/ 2147483647 w 472"/>
                <a:gd name="T99" fmla="*/ 2147483647 h 114"/>
                <a:gd name="T100" fmla="*/ 2147483647 w 472"/>
                <a:gd name="T101" fmla="*/ 2147483647 h 114"/>
                <a:gd name="T102" fmla="*/ 2147483647 w 472"/>
                <a:gd name="T103" fmla="*/ 2147483647 h 11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472" h="114">
                  <a:moveTo>
                    <a:pt x="392" y="46"/>
                  </a:moveTo>
                  <a:cubicBezTo>
                    <a:pt x="396" y="46"/>
                    <a:pt x="400" y="43"/>
                    <a:pt x="400" y="39"/>
                  </a:cubicBezTo>
                  <a:cubicBezTo>
                    <a:pt x="400" y="34"/>
                    <a:pt x="396" y="31"/>
                    <a:pt x="392" y="31"/>
                  </a:cubicBezTo>
                  <a:cubicBezTo>
                    <a:pt x="388" y="31"/>
                    <a:pt x="384" y="34"/>
                    <a:pt x="384" y="39"/>
                  </a:cubicBezTo>
                  <a:cubicBezTo>
                    <a:pt x="384" y="43"/>
                    <a:pt x="388" y="46"/>
                    <a:pt x="392" y="46"/>
                  </a:cubicBezTo>
                  <a:close/>
                  <a:moveTo>
                    <a:pt x="392" y="82"/>
                  </a:moveTo>
                  <a:cubicBezTo>
                    <a:pt x="396" y="82"/>
                    <a:pt x="400" y="79"/>
                    <a:pt x="400" y="74"/>
                  </a:cubicBezTo>
                  <a:cubicBezTo>
                    <a:pt x="400" y="70"/>
                    <a:pt x="396" y="67"/>
                    <a:pt x="392" y="67"/>
                  </a:cubicBezTo>
                  <a:cubicBezTo>
                    <a:pt x="388" y="67"/>
                    <a:pt x="384" y="70"/>
                    <a:pt x="384" y="74"/>
                  </a:cubicBezTo>
                  <a:cubicBezTo>
                    <a:pt x="384" y="79"/>
                    <a:pt x="388" y="82"/>
                    <a:pt x="392" y="82"/>
                  </a:cubicBezTo>
                  <a:close/>
                  <a:moveTo>
                    <a:pt x="208" y="71"/>
                  </a:moveTo>
                  <a:cubicBezTo>
                    <a:pt x="362" y="71"/>
                    <a:pt x="362" y="71"/>
                    <a:pt x="362" y="71"/>
                  </a:cubicBezTo>
                  <a:cubicBezTo>
                    <a:pt x="366" y="71"/>
                    <a:pt x="370" y="67"/>
                    <a:pt x="370" y="63"/>
                  </a:cubicBezTo>
                  <a:cubicBezTo>
                    <a:pt x="370" y="51"/>
                    <a:pt x="370" y="51"/>
                    <a:pt x="370" y="51"/>
                  </a:cubicBezTo>
                  <a:cubicBezTo>
                    <a:pt x="370" y="46"/>
                    <a:pt x="366" y="43"/>
                    <a:pt x="362" y="43"/>
                  </a:cubicBezTo>
                  <a:cubicBezTo>
                    <a:pt x="208" y="43"/>
                    <a:pt x="208" y="43"/>
                    <a:pt x="208" y="43"/>
                  </a:cubicBezTo>
                  <a:cubicBezTo>
                    <a:pt x="204" y="43"/>
                    <a:pt x="200" y="46"/>
                    <a:pt x="200" y="51"/>
                  </a:cubicBezTo>
                  <a:cubicBezTo>
                    <a:pt x="200" y="63"/>
                    <a:pt x="200" y="63"/>
                    <a:pt x="200" y="63"/>
                  </a:cubicBezTo>
                  <a:cubicBezTo>
                    <a:pt x="200" y="67"/>
                    <a:pt x="204" y="71"/>
                    <a:pt x="208" y="71"/>
                  </a:cubicBezTo>
                  <a:close/>
                  <a:moveTo>
                    <a:pt x="464" y="36"/>
                  </a:moveTo>
                  <a:cubicBezTo>
                    <a:pt x="468" y="36"/>
                    <a:pt x="472" y="33"/>
                    <a:pt x="472" y="28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8"/>
                    <a:pt x="463" y="0"/>
                    <a:pt x="4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5"/>
                    <a:pt x="9" y="114"/>
                    <a:pt x="19" y="114"/>
                  </a:cubicBezTo>
                  <a:cubicBezTo>
                    <a:pt x="453" y="114"/>
                    <a:pt x="453" y="114"/>
                    <a:pt x="453" y="114"/>
                  </a:cubicBezTo>
                  <a:cubicBezTo>
                    <a:pt x="463" y="114"/>
                    <a:pt x="472" y="105"/>
                    <a:pt x="472" y="94"/>
                  </a:cubicBezTo>
                  <a:cubicBezTo>
                    <a:pt x="472" y="60"/>
                    <a:pt x="472" y="60"/>
                    <a:pt x="472" y="60"/>
                  </a:cubicBezTo>
                  <a:cubicBezTo>
                    <a:pt x="472" y="56"/>
                    <a:pt x="468" y="52"/>
                    <a:pt x="464" y="52"/>
                  </a:cubicBezTo>
                  <a:cubicBezTo>
                    <a:pt x="460" y="52"/>
                    <a:pt x="456" y="56"/>
                    <a:pt x="456" y="60"/>
                  </a:cubicBezTo>
                  <a:cubicBezTo>
                    <a:pt x="456" y="94"/>
                    <a:pt x="456" y="94"/>
                    <a:pt x="456" y="94"/>
                  </a:cubicBezTo>
                  <a:cubicBezTo>
                    <a:pt x="456" y="96"/>
                    <a:pt x="455" y="98"/>
                    <a:pt x="453" y="98"/>
                  </a:cubicBezTo>
                  <a:cubicBezTo>
                    <a:pt x="431" y="98"/>
                    <a:pt x="431" y="98"/>
                    <a:pt x="431" y="98"/>
                  </a:cubicBezTo>
                  <a:cubicBezTo>
                    <a:pt x="431" y="16"/>
                    <a:pt x="431" y="16"/>
                    <a:pt x="431" y="16"/>
                  </a:cubicBezTo>
                  <a:cubicBezTo>
                    <a:pt x="453" y="16"/>
                    <a:pt x="453" y="16"/>
                    <a:pt x="453" y="16"/>
                  </a:cubicBezTo>
                  <a:cubicBezTo>
                    <a:pt x="455" y="16"/>
                    <a:pt x="456" y="17"/>
                    <a:pt x="456" y="19"/>
                  </a:cubicBezTo>
                  <a:cubicBezTo>
                    <a:pt x="456" y="28"/>
                    <a:pt x="456" y="28"/>
                    <a:pt x="456" y="28"/>
                  </a:cubicBezTo>
                  <a:cubicBezTo>
                    <a:pt x="456" y="33"/>
                    <a:pt x="460" y="36"/>
                    <a:pt x="464" y="36"/>
                  </a:cubicBezTo>
                  <a:close/>
                  <a:moveTo>
                    <a:pt x="41" y="98"/>
                  </a:moveTo>
                  <a:cubicBezTo>
                    <a:pt x="19" y="98"/>
                    <a:pt x="19" y="98"/>
                    <a:pt x="19" y="98"/>
                  </a:cubicBezTo>
                  <a:cubicBezTo>
                    <a:pt x="17" y="98"/>
                    <a:pt x="16" y="96"/>
                    <a:pt x="16" y="94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7"/>
                    <a:pt x="17" y="16"/>
                    <a:pt x="19" y="16"/>
                  </a:cubicBezTo>
                  <a:cubicBezTo>
                    <a:pt x="41" y="16"/>
                    <a:pt x="41" y="16"/>
                    <a:pt x="41" y="16"/>
                  </a:cubicBezTo>
                  <a:lnTo>
                    <a:pt x="41" y="98"/>
                  </a:lnTo>
                  <a:close/>
                  <a:moveTo>
                    <a:pt x="415" y="98"/>
                  </a:moveTo>
                  <a:cubicBezTo>
                    <a:pt x="57" y="98"/>
                    <a:pt x="57" y="98"/>
                    <a:pt x="57" y="9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415" y="16"/>
                    <a:pt x="415" y="16"/>
                    <a:pt x="415" y="16"/>
                  </a:cubicBezTo>
                  <a:lnTo>
                    <a:pt x="415" y="98"/>
                  </a:ln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102" name="Freeform 3"/>
            <p:cNvSpPr>
              <a:spLocks noChangeAspect="1" noEditPoints="1"/>
            </p:cNvSpPr>
            <p:nvPr/>
          </p:nvSpPr>
          <p:spPr bwMode="auto">
            <a:xfrm>
              <a:off x="6056951" y="3865885"/>
              <a:ext cx="1062990" cy="256222"/>
            </a:xfrm>
            <a:custGeom>
              <a:avLst/>
              <a:gdLst>
                <a:gd name="T0" fmla="*/ 2147483647 w 472"/>
                <a:gd name="T1" fmla="*/ 2147483647 h 114"/>
                <a:gd name="T2" fmla="*/ 2147483647 w 472"/>
                <a:gd name="T3" fmla="*/ 2147483647 h 114"/>
                <a:gd name="T4" fmla="*/ 2147483647 w 472"/>
                <a:gd name="T5" fmla="*/ 2147483647 h 114"/>
                <a:gd name="T6" fmla="*/ 2147483647 w 472"/>
                <a:gd name="T7" fmla="*/ 2147483647 h 114"/>
                <a:gd name="T8" fmla="*/ 2147483647 w 472"/>
                <a:gd name="T9" fmla="*/ 2147483647 h 114"/>
                <a:gd name="T10" fmla="*/ 2147483647 w 472"/>
                <a:gd name="T11" fmla="*/ 2147483647 h 114"/>
                <a:gd name="T12" fmla="*/ 2147483647 w 472"/>
                <a:gd name="T13" fmla="*/ 2147483647 h 114"/>
                <a:gd name="T14" fmla="*/ 2147483647 w 472"/>
                <a:gd name="T15" fmla="*/ 2147483647 h 114"/>
                <a:gd name="T16" fmla="*/ 2147483647 w 472"/>
                <a:gd name="T17" fmla="*/ 2147483647 h 114"/>
                <a:gd name="T18" fmla="*/ 2147483647 w 472"/>
                <a:gd name="T19" fmla="*/ 2147483647 h 114"/>
                <a:gd name="T20" fmla="*/ 2147483647 w 472"/>
                <a:gd name="T21" fmla="*/ 2147483647 h 114"/>
                <a:gd name="T22" fmla="*/ 2147483647 w 472"/>
                <a:gd name="T23" fmla="*/ 2147483647 h 114"/>
                <a:gd name="T24" fmla="*/ 2147483647 w 472"/>
                <a:gd name="T25" fmla="*/ 2147483647 h 114"/>
                <a:gd name="T26" fmla="*/ 2147483647 w 472"/>
                <a:gd name="T27" fmla="*/ 2147483647 h 114"/>
                <a:gd name="T28" fmla="*/ 2147483647 w 472"/>
                <a:gd name="T29" fmla="*/ 2147483647 h 114"/>
                <a:gd name="T30" fmla="*/ 2147483647 w 472"/>
                <a:gd name="T31" fmla="*/ 2147483647 h 114"/>
                <a:gd name="T32" fmla="*/ 2147483647 w 472"/>
                <a:gd name="T33" fmla="*/ 2147483647 h 114"/>
                <a:gd name="T34" fmla="*/ 2147483647 w 472"/>
                <a:gd name="T35" fmla="*/ 2147483647 h 114"/>
                <a:gd name="T36" fmla="*/ 2147483647 w 472"/>
                <a:gd name="T37" fmla="*/ 2147483647 h 114"/>
                <a:gd name="T38" fmla="*/ 2147483647 w 472"/>
                <a:gd name="T39" fmla="*/ 2147483647 h 114"/>
                <a:gd name="T40" fmla="*/ 2147483647 w 472"/>
                <a:gd name="T41" fmla="*/ 2147483647 h 114"/>
                <a:gd name="T42" fmla="*/ 2147483647 w 472"/>
                <a:gd name="T43" fmla="*/ 2147483647 h 114"/>
                <a:gd name="T44" fmla="*/ 2147483647 w 472"/>
                <a:gd name="T45" fmla="*/ 0 h 114"/>
                <a:gd name="T46" fmla="*/ 2147483647 w 472"/>
                <a:gd name="T47" fmla="*/ 0 h 114"/>
                <a:gd name="T48" fmla="*/ 0 w 472"/>
                <a:gd name="T49" fmla="*/ 2147483647 h 114"/>
                <a:gd name="T50" fmla="*/ 0 w 472"/>
                <a:gd name="T51" fmla="*/ 2147483647 h 114"/>
                <a:gd name="T52" fmla="*/ 2147483647 w 472"/>
                <a:gd name="T53" fmla="*/ 2147483647 h 114"/>
                <a:gd name="T54" fmla="*/ 2147483647 w 472"/>
                <a:gd name="T55" fmla="*/ 2147483647 h 114"/>
                <a:gd name="T56" fmla="*/ 2147483647 w 472"/>
                <a:gd name="T57" fmla="*/ 2147483647 h 114"/>
                <a:gd name="T58" fmla="*/ 2147483647 w 472"/>
                <a:gd name="T59" fmla="*/ 2147483647 h 114"/>
                <a:gd name="T60" fmla="*/ 2147483647 w 472"/>
                <a:gd name="T61" fmla="*/ 2147483647 h 114"/>
                <a:gd name="T62" fmla="*/ 2147483647 w 472"/>
                <a:gd name="T63" fmla="*/ 2147483647 h 114"/>
                <a:gd name="T64" fmla="*/ 2147483647 w 472"/>
                <a:gd name="T65" fmla="*/ 2147483647 h 114"/>
                <a:gd name="T66" fmla="*/ 2147483647 w 472"/>
                <a:gd name="T67" fmla="*/ 2147483647 h 114"/>
                <a:gd name="T68" fmla="*/ 2147483647 w 472"/>
                <a:gd name="T69" fmla="*/ 2147483647 h 114"/>
                <a:gd name="T70" fmla="*/ 2147483647 w 472"/>
                <a:gd name="T71" fmla="*/ 2147483647 h 114"/>
                <a:gd name="T72" fmla="*/ 2147483647 w 472"/>
                <a:gd name="T73" fmla="*/ 2147483647 h 114"/>
                <a:gd name="T74" fmla="*/ 2147483647 w 472"/>
                <a:gd name="T75" fmla="*/ 2147483647 h 114"/>
                <a:gd name="T76" fmla="*/ 2147483647 w 472"/>
                <a:gd name="T77" fmla="*/ 2147483647 h 114"/>
                <a:gd name="T78" fmla="*/ 2147483647 w 472"/>
                <a:gd name="T79" fmla="*/ 2147483647 h 114"/>
                <a:gd name="T80" fmla="*/ 2147483647 w 472"/>
                <a:gd name="T81" fmla="*/ 2147483647 h 114"/>
                <a:gd name="T82" fmla="*/ 2147483647 w 472"/>
                <a:gd name="T83" fmla="*/ 2147483647 h 114"/>
                <a:gd name="T84" fmla="*/ 2147483647 w 472"/>
                <a:gd name="T85" fmla="*/ 2147483647 h 114"/>
                <a:gd name="T86" fmla="*/ 2147483647 w 472"/>
                <a:gd name="T87" fmla="*/ 2147483647 h 114"/>
                <a:gd name="T88" fmla="*/ 2147483647 w 472"/>
                <a:gd name="T89" fmla="*/ 2147483647 h 114"/>
                <a:gd name="T90" fmla="*/ 2147483647 w 472"/>
                <a:gd name="T91" fmla="*/ 2147483647 h 114"/>
                <a:gd name="T92" fmla="*/ 2147483647 w 472"/>
                <a:gd name="T93" fmla="*/ 2147483647 h 114"/>
                <a:gd name="T94" fmla="*/ 2147483647 w 472"/>
                <a:gd name="T95" fmla="*/ 2147483647 h 114"/>
                <a:gd name="T96" fmla="*/ 2147483647 w 472"/>
                <a:gd name="T97" fmla="*/ 2147483647 h 114"/>
                <a:gd name="T98" fmla="*/ 2147483647 w 472"/>
                <a:gd name="T99" fmla="*/ 2147483647 h 114"/>
                <a:gd name="T100" fmla="*/ 2147483647 w 472"/>
                <a:gd name="T101" fmla="*/ 2147483647 h 114"/>
                <a:gd name="T102" fmla="*/ 2147483647 w 472"/>
                <a:gd name="T103" fmla="*/ 2147483647 h 11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472" h="114">
                  <a:moveTo>
                    <a:pt x="392" y="46"/>
                  </a:moveTo>
                  <a:cubicBezTo>
                    <a:pt x="396" y="46"/>
                    <a:pt x="400" y="43"/>
                    <a:pt x="400" y="39"/>
                  </a:cubicBezTo>
                  <a:cubicBezTo>
                    <a:pt x="400" y="34"/>
                    <a:pt x="396" y="31"/>
                    <a:pt x="392" y="31"/>
                  </a:cubicBezTo>
                  <a:cubicBezTo>
                    <a:pt x="388" y="31"/>
                    <a:pt x="384" y="34"/>
                    <a:pt x="384" y="39"/>
                  </a:cubicBezTo>
                  <a:cubicBezTo>
                    <a:pt x="384" y="43"/>
                    <a:pt x="388" y="46"/>
                    <a:pt x="392" y="46"/>
                  </a:cubicBezTo>
                  <a:close/>
                  <a:moveTo>
                    <a:pt x="392" y="82"/>
                  </a:moveTo>
                  <a:cubicBezTo>
                    <a:pt x="396" y="82"/>
                    <a:pt x="400" y="79"/>
                    <a:pt x="400" y="74"/>
                  </a:cubicBezTo>
                  <a:cubicBezTo>
                    <a:pt x="400" y="70"/>
                    <a:pt x="396" y="67"/>
                    <a:pt x="392" y="67"/>
                  </a:cubicBezTo>
                  <a:cubicBezTo>
                    <a:pt x="388" y="67"/>
                    <a:pt x="384" y="70"/>
                    <a:pt x="384" y="74"/>
                  </a:cubicBezTo>
                  <a:cubicBezTo>
                    <a:pt x="384" y="79"/>
                    <a:pt x="388" y="82"/>
                    <a:pt x="392" y="82"/>
                  </a:cubicBezTo>
                  <a:close/>
                  <a:moveTo>
                    <a:pt x="208" y="71"/>
                  </a:moveTo>
                  <a:cubicBezTo>
                    <a:pt x="362" y="71"/>
                    <a:pt x="362" y="71"/>
                    <a:pt x="362" y="71"/>
                  </a:cubicBezTo>
                  <a:cubicBezTo>
                    <a:pt x="366" y="71"/>
                    <a:pt x="370" y="67"/>
                    <a:pt x="370" y="63"/>
                  </a:cubicBezTo>
                  <a:cubicBezTo>
                    <a:pt x="370" y="51"/>
                    <a:pt x="370" y="51"/>
                    <a:pt x="370" y="51"/>
                  </a:cubicBezTo>
                  <a:cubicBezTo>
                    <a:pt x="370" y="46"/>
                    <a:pt x="366" y="43"/>
                    <a:pt x="362" y="43"/>
                  </a:cubicBezTo>
                  <a:cubicBezTo>
                    <a:pt x="208" y="43"/>
                    <a:pt x="208" y="43"/>
                    <a:pt x="208" y="43"/>
                  </a:cubicBezTo>
                  <a:cubicBezTo>
                    <a:pt x="204" y="43"/>
                    <a:pt x="200" y="46"/>
                    <a:pt x="200" y="51"/>
                  </a:cubicBezTo>
                  <a:cubicBezTo>
                    <a:pt x="200" y="63"/>
                    <a:pt x="200" y="63"/>
                    <a:pt x="200" y="63"/>
                  </a:cubicBezTo>
                  <a:cubicBezTo>
                    <a:pt x="200" y="67"/>
                    <a:pt x="204" y="71"/>
                    <a:pt x="208" y="71"/>
                  </a:cubicBezTo>
                  <a:close/>
                  <a:moveTo>
                    <a:pt x="464" y="36"/>
                  </a:moveTo>
                  <a:cubicBezTo>
                    <a:pt x="468" y="36"/>
                    <a:pt x="472" y="33"/>
                    <a:pt x="472" y="28"/>
                  </a:cubicBezTo>
                  <a:cubicBezTo>
                    <a:pt x="472" y="19"/>
                    <a:pt x="472" y="19"/>
                    <a:pt x="472" y="19"/>
                  </a:cubicBezTo>
                  <a:cubicBezTo>
                    <a:pt x="472" y="8"/>
                    <a:pt x="463" y="0"/>
                    <a:pt x="4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9" y="0"/>
                    <a:pt x="0" y="8"/>
                    <a:pt x="0" y="19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5"/>
                    <a:pt x="9" y="114"/>
                    <a:pt x="19" y="114"/>
                  </a:cubicBezTo>
                  <a:cubicBezTo>
                    <a:pt x="453" y="114"/>
                    <a:pt x="453" y="114"/>
                    <a:pt x="453" y="114"/>
                  </a:cubicBezTo>
                  <a:cubicBezTo>
                    <a:pt x="463" y="114"/>
                    <a:pt x="472" y="105"/>
                    <a:pt x="472" y="94"/>
                  </a:cubicBezTo>
                  <a:cubicBezTo>
                    <a:pt x="472" y="60"/>
                    <a:pt x="472" y="60"/>
                    <a:pt x="472" y="60"/>
                  </a:cubicBezTo>
                  <a:cubicBezTo>
                    <a:pt x="472" y="56"/>
                    <a:pt x="468" y="52"/>
                    <a:pt x="464" y="52"/>
                  </a:cubicBezTo>
                  <a:cubicBezTo>
                    <a:pt x="460" y="52"/>
                    <a:pt x="456" y="56"/>
                    <a:pt x="456" y="60"/>
                  </a:cubicBezTo>
                  <a:cubicBezTo>
                    <a:pt x="456" y="94"/>
                    <a:pt x="456" y="94"/>
                    <a:pt x="456" y="94"/>
                  </a:cubicBezTo>
                  <a:cubicBezTo>
                    <a:pt x="456" y="96"/>
                    <a:pt x="455" y="98"/>
                    <a:pt x="453" y="98"/>
                  </a:cubicBezTo>
                  <a:cubicBezTo>
                    <a:pt x="431" y="98"/>
                    <a:pt x="431" y="98"/>
                    <a:pt x="431" y="98"/>
                  </a:cubicBezTo>
                  <a:cubicBezTo>
                    <a:pt x="431" y="16"/>
                    <a:pt x="431" y="16"/>
                    <a:pt x="431" y="16"/>
                  </a:cubicBezTo>
                  <a:cubicBezTo>
                    <a:pt x="453" y="16"/>
                    <a:pt x="453" y="16"/>
                    <a:pt x="453" y="16"/>
                  </a:cubicBezTo>
                  <a:cubicBezTo>
                    <a:pt x="455" y="16"/>
                    <a:pt x="456" y="17"/>
                    <a:pt x="456" y="19"/>
                  </a:cubicBezTo>
                  <a:cubicBezTo>
                    <a:pt x="456" y="28"/>
                    <a:pt x="456" y="28"/>
                    <a:pt x="456" y="28"/>
                  </a:cubicBezTo>
                  <a:cubicBezTo>
                    <a:pt x="456" y="33"/>
                    <a:pt x="460" y="36"/>
                    <a:pt x="464" y="36"/>
                  </a:cubicBezTo>
                  <a:close/>
                  <a:moveTo>
                    <a:pt x="41" y="98"/>
                  </a:moveTo>
                  <a:cubicBezTo>
                    <a:pt x="19" y="98"/>
                    <a:pt x="19" y="98"/>
                    <a:pt x="19" y="98"/>
                  </a:cubicBezTo>
                  <a:cubicBezTo>
                    <a:pt x="17" y="98"/>
                    <a:pt x="16" y="96"/>
                    <a:pt x="16" y="94"/>
                  </a:cubicBezTo>
                  <a:cubicBezTo>
                    <a:pt x="16" y="19"/>
                    <a:pt x="16" y="19"/>
                    <a:pt x="16" y="19"/>
                  </a:cubicBezTo>
                  <a:cubicBezTo>
                    <a:pt x="16" y="17"/>
                    <a:pt x="17" y="16"/>
                    <a:pt x="19" y="16"/>
                  </a:cubicBezTo>
                  <a:cubicBezTo>
                    <a:pt x="41" y="16"/>
                    <a:pt x="41" y="16"/>
                    <a:pt x="41" y="16"/>
                  </a:cubicBezTo>
                  <a:lnTo>
                    <a:pt x="41" y="98"/>
                  </a:lnTo>
                  <a:close/>
                  <a:moveTo>
                    <a:pt x="415" y="98"/>
                  </a:moveTo>
                  <a:cubicBezTo>
                    <a:pt x="57" y="98"/>
                    <a:pt x="57" y="98"/>
                    <a:pt x="57" y="98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415" y="16"/>
                    <a:pt x="415" y="16"/>
                    <a:pt x="415" y="16"/>
                  </a:cubicBezTo>
                  <a:lnTo>
                    <a:pt x="415" y="98"/>
                  </a:ln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0980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Use Cases, e.g.,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>
          <a:xfrm>
            <a:off x="685800" y="1751014"/>
            <a:ext cx="3808413" cy="43434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Main-Remote</a:t>
            </a:r>
          </a:p>
          <a:p>
            <a:pPr lvl="1"/>
            <a:endParaRPr lang="en-US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Small Cells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dense </a:t>
            </a:r>
            <a:r>
              <a:rPr lang="en-US" dirty="0" err="1"/>
              <a:t>F</a:t>
            </a:r>
            <a:r>
              <a:rPr lang="en-US" sz="2000" dirty="0" err="1"/>
              <a:t>ronthaul</a:t>
            </a:r>
            <a:r>
              <a:rPr lang="en-US" sz="2000" dirty="0"/>
              <a:t> network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indoor deployments too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Centralized RAN (C-RAN)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extensive </a:t>
            </a:r>
            <a:r>
              <a:rPr lang="en-US" sz="2000" dirty="0" err="1"/>
              <a:t>Fronthaul</a:t>
            </a:r>
            <a:r>
              <a:rPr lang="en-US" sz="2000" dirty="0"/>
              <a:t> network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indoor deployments too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grpSp>
        <p:nvGrpSpPr>
          <p:cNvPr id="15" name="Group 14"/>
          <p:cNvGrpSpPr/>
          <p:nvPr/>
        </p:nvGrpSpPr>
        <p:grpSpPr>
          <a:xfrm>
            <a:off x="4979731" y="2807813"/>
            <a:ext cx="3779298" cy="1621167"/>
            <a:chOff x="4979731" y="2807813"/>
            <a:chExt cx="3779298" cy="1621167"/>
          </a:xfrm>
        </p:grpSpPr>
        <p:sp>
          <p:nvSpPr>
            <p:cNvPr id="16" name="Freeform 15"/>
            <p:cNvSpPr>
              <a:spLocks noChangeAspect="1"/>
            </p:cNvSpPr>
            <p:nvPr/>
          </p:nvSpPr>
          <p:spPr bwMode="auto">
            <a:xfrm>
              <a:off x="6159677" y="3013030"/>
              <a:ext cx="1503920" cy="1091027"/>
            </a:xfrm>
            <a:custGeom>
              <a:avLst/>
              <a:gdLst>
                <a:gd name="T0" fmla="*/ 2147483647 w 522"/>
                <a:gd name="T1" fmla="*/ 2147483647 h 399"/>
                <a:gd name="T2" fmla="*/ 2147483647 w 522"/>
                <a:gd name="T3" fmla="*/ 2147483647 h 399"/>
                <a:gd name="T4" fmla="*/ 0 w 522"/>
                <a:gd name="T5" fmla="*/ 2147483647 h 399"/>
                <a:gd name="T6" fmla="*/ 2147483647 w 522"/>
                <a:gd name="T7" fmla="*/ 2147483647 h 399"/>
                <a:gd name="T8" fmla="*/ 2147483647 w 522"/>
                <a:gd name="T9" fmla="*/ 2147483647 h 399"/>
                <a:gd name="T10" fmla="*/ 2147483647 w 522"/>
                <a:gd name="T11" fmla="*/ 0 h 399"/>
                <a:gd name="T12" fmla="*/ 2147483647 w 522"/>
                <a:gd name="T13" fmla="*/ 2147483647 h 399"/>
                <a:gd name="T14" fmla="*/ 2147483647 w 522"/>
                <a:gd name="T15" fmla="*/ 2147483647 h 399"/>
                <a:gd name="T16" fmla="*/ 2147483647 w 522"/>
                <a:gd name="T17" fmla="*/ 2147483647 h 399"/>
                <a:gd name="T18" fmla="*/ 2147483647 w 522"/>
                <a:gd name="T19" fmla="*/ 2147483647 h 399"/>
                <a:gd name="T20" fmla="*/ 2147483647 w 522"/>
                <a:gd name="T21" fmla="*/ 2147483647 h 399"/>
                <a:gd name="T22" fmla="*/ 2147483647 w 522"/>
                <a:gd name="T23" fmla="*/ 2147483647 h 399"/>
                <a:gd name="T24" fmla="*/ 2147483647 w 522"/>
                <a:gd name="T25" fmla="*/ 2147483647 h 399"/>
                <a:gd name="T26" fmla="*/ 2147483647 w 522"/>
                <a:gd name="T27" fmla="*/ 2147483647 h 399"/>
                <a:gd name="T28" fmla="*/ 2147483647 w 522"/>
                <a:gd name="T29" fmla="*/ 2147483647 h 399"/>
                <a:gd name="T30" fmla="*/ 2147483647 w 522"/>
                <a:gd name="T31" fmla="*/ 2147483647 h 399"/>
                <a:gd name="T32" fmla="*/ 2147483647 w 522"/>
                <a:gd name="T33" fmla="*/ 2147483647 h 399"/>
                <a:gd name="T34" fmla="*/ 2147483647 w 522"/>
                <a:gd name="T35" fmla="*/ 2147483647 h 399"/>
                <a:gd name="T36" fmla="*/ 2147483647 w 522"/>
                <a:gd name="T37" fmla="*/ 2147483647 h 399"/>
                <a:gd name="T38" fmla="*/ 2147483647 w 522"/>
                <a:gd name="T39" fmla="*/ 2147483647 h 399"/>
                <a:gd name="T40" fmla="*/ 2147483647 w 522"/>
                <a:gd name="T41" fmla="*/ 2147483647 h 399"/>
                <a:gd name="T42" fmla="*/ 2147483647 w 522"/>
                <a:gd name="T43" fmla="*/ 2147483647 h 399"/>
                <a:gd name="T44" fmla="*/ 2147483647 w 522"/>
                <a:gd name="T45" fmla="*/ 2147483647 h 399"/>
                <a:gd name="T46" fmla="*/ 2147483647 w 522"/>
                <a:gd name="T47" fmla="*/ 2147483647 h 399"/>
                <a:gd name="T48" fmla="*/ 2147483647 w 522"/>
                <a:gd name="T49" fmla="*/ 2147483647 h 399"/>
                <a:gd name="T50" fmla="*/ 2147483647 w 522"/>
                <a:gd name="T51" fmla="*/ 2147483647 h 399"/>
                <a:gd name="T52" fmla="*/ 2147483647 w 522"/>
                <a:gd name="T53" fmla="*/ 2147483647 h 399"/>
                <a:gd name="T54" fmla="*/ 2147483647 w 522"/>
                <a:gd name="T55" fmla="*/ 2147483647 h 399"/>
                <a:gd name="T56" fmla="*/ 2147483647 w 522"/>
                <a:gd name="T57" fmla="*/ 2147483647 h 399"/>
                <a:gd name="T58" fmla="*/ 2147483647 w 522"/>
                <a:gd name="T59" fmla="*/ 2147483647 h 399"/>
                <a:gd name="T60" fmla="*/ 2147483647 w 522"/>
                <a:gd name="T61" fmla="*/ 2147483647 h 399"/>
                <a:gd name="T62" fmla="*/ 2147483647 w 522"/>
                <a:gd name="T63" fmla="*/ 2147483647 h 399"/>
                <a:gd name="T64" fmla="*/ 2147483647 w 522"/>
                <a:gd name="T65" fmla="*/ 2147483647 h 399"/>
                <a:gd name="T66" fmla="*/ 2147483647 w 522"/>
                <a:gd name="T67" fmla="*/ 2147483647 h 399"/>
                <a:gd name="T68" fmla="*/ 2147483647 w 522"/>
                <a:gd name="T69" fmla="*/ 2147483647 h 399"/>
                <a:gd name="T70" fmla="*/ 2147483647 w 522"/>
                <a:gd name="T71" fmla="*/ 2147483647 h 399"/>
                <a:gd name="T72" fmla="*/ 2147483647 w 522"/>
                <a:gd name="T73" fmla="*/ 2147483647 h 399"/>
                <a:gd name="T74" fmla="*/ 2147483647 w 522"/>
                <a:gd name="T75" fmla="*/ 2147483647 h 399"/>
                <a:gd name="T76" fmla="*/ 2147483647 w 522"/>
                <a:gd name="T77" fmla="*/ 2147483647 h 399"/>
                <a:gd name="T78" fmla="*/ 2147483647 w 522"/>
                <a:gd name="T79" fmla="*/ 2147483647 h 399"/>
                <a:gd name="T80" fmla="*/ 2147483647 w 522"/>
                <a:gd name="T81" fmla="*/ 2147483647 h 399"/>
                <a:gd name="T82" fmla="*/ 2147483647 w 522"/>
                <a:gd name="T83" fmla="*/ 2147483647 h 399"/>
                <a:gd name="T84" fmla="*/ 2147483647 w 522"/>
                <a:gd name="T85" fmla="*/ 2147483647 h 39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2" h="399">
                  <a:moveTo>
                    <a:pt x="111" y="355"/>
                  </a:moveTo>
                  <a:cubicBezTo>
                    <a:pt x="105" y="356"/>
                    <a:pt x="98" y="357"/>
                    <a:pt x="91" y="357"/>
                  </a:cubicBezTo>
                  <a:cubicBezTo>
                    <a:pt x="91" y="357"/>
                    <a:pt x="91" y="357"/>
                    <a:pt x="91" y="357"/>
                  </a:cubicBezTo>
                  <a:cubicBezTo>
                    <a:pt x="53" y="357"/>
                    <a:pt x="23" y="327"/>
                    <a:pt x="23" y="289"/>
                  </a:cubicBezTo>
                  <a:cubicBezTo>
                    <a:pt x="23" y="289"/>
                    <a:pt x="23" y="289"/>
                    <a:pt x="23" y="289"/>
                  </a:cubicBezTo>
                  <a:cubicBezTo>
                    <a:pt x="23" y="282"/>
                    <a:pt x="24" y="275"/>
                    <a:pt x="26" y="269"/>
                  </a:cubicBezTo>
                  <a:cubicBezTo>
                    <a:pt x="26" y="269"/>
                    <a:pt x="26" y="269"/>
                    <a:pt x="26" y="269"/>
                  </a:cubicBezTo>
                  <a:cubicBezTo>
                    <a:pt x="10" y="252"/>
                    <a:pt x="0" y="230"/>
                    <a:pt x="0" y="206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159"/>
                    <a:pt x="35" y="121"/>
                    <a:pt x="81" y="115"/>
                  </a:cubicBezTo>
                  <a:cubicBezTo>
                    <a:pt x="81" y="115"/>
                    <a:pt x="81" y="115"/>
                    <a:pt x="81" y="115"/>
                  </a:cubicBezTo>
                  <a:cubicBezTo>
                    <a:pt x="81" y="114"/>
                    <a:pt x="80" y="113"/>
                    <a:pt x="80" y="111"/>
                  </a:cubicBezTo>
                  <a:cubicBezTo>
                    <a:pt x="80" y="111"/>
                    <a:pt x="80" y="111"/>
                    <a:pt x="80" y="111"/>
                  </a:cubicBezTo>
                  <a:cubicBezTo>
                    <a:pt x="80" y="73"/>
                    <a:pt x="112" y="42"/>
                    <a:pt x="150" y="42"/>
                  </a:cubicBezTo>
                  <a:cubicBezTo>
                    <a:pt x="150" y="42"/>
                    <a:pt x="150" y="42"/>
                    <a:pt x="150" y="42"/>
                  </a:cubicBezTo>
                  <a:cubicBezTo>
                    <a:pt x="164" y="42"/>
                    <a:pt x="177" y="46"/>
                    <a:pt x="188" y="54"/>
                  </a:cubicBezTo>
                  <a:cubicBezTo>
                    <a:pt x="188" y="54"/>
                    <a:pt x="188" y="54"/>
                    <a:pt x="188" y="54"/>
                  </a:cubicBezTo>
                  <a:cubicBezTo>
                    <a:pt x="206" y="22"/>
                    <a:pt x="240" y="0"/>
                    <a:pt x="279" y="0"/>
                  </a:cubicBezTo>
                  <a:cubicBezTo>
                    <a:pt x="279" y="0"/>
                    <a:pt x="279" y="0"/>
                    <a:pt x="279" y="0"/>
                  </a:cubicBezTo>
                  <a:cubicBezTo>
                    <a:pt x="325" y="0"/>
                    <a:pt x="363" y="30"/>
                    <a:pt x="376" y="72"/>
                  </a:cubicBezTo>
                  <a:cubicBezTo>
                    <a:pt x="376" y="72"/>
                    <a:pt x="376" y="72"/>
                    <a:pt x="376" y="72"/>
                  </a:cubicBezTo>
                  <a:cubicBezTo>
                    <a:pt x="379" y="72"/>
                    <a:pt x="381" y="72"/>
                    <a:pt x="383" y="72"/>
                  </a:cubicBezTo>
                  <a:cubicBezTo>
                    <a:pt x="383" y="72"/>
                    <a:pt x="383" y="72"/>
                    <a:pt x="383" y="72"/>
                  </a:cubicBezTo>
                  <a:cubicBezTo>
                    <a:pt x="400" y="72"/>
                    <a:pt x="416" y="77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3" y="88"/>
                    <a:pt x="435" y="92"/>
                    <a:pt x="432" y="96"/>
                  </a:cubicBezTo>
                  <a:cubicBezTo>
                    <a:pt x="432" y="96"/>
                    <a:pt x="432" y="96"/>
                    <a:pt x="432" y="96"/>
                  </a:cubicBezTo>
                  <a:cubicBezTo>
                    <a:pt x="430" y="100"/>
                    <a:pt x="425" y="101"/>
                    <a:pt x="421" y="99"/>
                  </a:cubicBezTo>
                  <a:cubicBezTo>
                    <a:pt x="421" y="99"/>
                    <a:pt x="421" y="99"/>
                    <a:pt x="421" y="99"/>
                  </a:cubicBezTo>
                  <a:cubicBezTo>
                    <a:pt x="410" y="92"/>
                    <a:pt x="397" y="88"/>
                    <a:pt x="383" y="88"/>
                  </a:cubicBezTo>
                  <a:cubicBezTo>
                    <a:pt x="383" y="88"/>
                    <a:pt x="383" y="88"/>
                    <a:pt x="383" y="88"/>
                  </a:cubicBezTo>
                  <a:cubicBezTo>
                    <a:pt x="380" y="88"/>
                    <a:pt x="376" y="88"/>
                    <a:pt x="372" y="89"/>
                  </a:cubicBezTo>
                  <a:cubicBezTo>
                    <a:pt x="372" y="89"/>
                    <a:pt x="372" y="89"/>
                    <a:pt x="372" y="89"/>
                  </a:cubicBezTo>
                  <a:cubicBezTo>
                    <a:pt x="368" y="89"/>
                    <a:pt x="364" y="87"/>
                    <a:pt x="363" y="83"/>
                  </a:cubicBezTo>
                  <a:cubicBezTo>
                    <a:pt x="363" y="83"/>
                    <a:pt x="363" y="83"/>
                    <a:pt x="363" y="83"/>
                  </a:cubicBezTo>
                  <a:cubicBezTo>
                    <a:pt x="354" y="45"/>
                    <a:pt x="319" y="16"/>
                    <a:pt x="279" y="16"/>
                  </a:cubicBezTo>
                  <a:cubicBezTo>
                    <a:pt x="279" y="16"/>
                    <a:pt x="279" y="16"/>
                    <a:pt x="279" y="16"/>
                  </a:cubicBezTo>
                  <a:cubicBezTo>
                    <a:pt x="243" y="16"/>
                    <a:pt x="212" y="38"/>
                    <a:pt x="199" y="69"/>
                  </a:cubicBezTo>
                  <a:cubicBezTo>
                    <a:pt x="199" y="69"/>
                    <a:pt x="199" y="69"/>
                    <a:pt x="199" y="69"/>
                  </a:cubicBezTo>
                  <a:cubicBezTo>
                    <a:pt x="198" y="71"/>
                    <a:pt x="195" y="73"/>
                    <a:pt x="193" y="74"/>
                  </a:cubicBezTo>
                  <a:cubicBezTo>
                    <a:pt x="193" y="74"/>
                    <a:pt x="193" y="74"/>
                    <a:pt x="193" y="74"/>
                  </a:cubicBezTo>
                  <a:cubicBezTo>
                    <a:pt x="190" y="74"/>
                    <a:pt x="188" y="74"/>
                    <a:pt x="186" y="72"/>
                  </a:cubicBezTo>
                  <a:cubicBezTo>
                    <a:pt x="186" y="72"/>
                    <a:pt x="186" y="72"/>
                    <a:pt x="186" y="72"/>
                  </a:cubicBezTo>
                  <a:cubicBezTo>
                    <a:pt x="176" y="63"/>
                    <a:pt x="164" y="58"/>
                    <a:pt x="150" y="58"/>
                  </a:cubicBezTo>
                  <a:cubicBezTo>
                    <a:pt x="150" y="58"/>
                    <a:pt x="150" y="58"/>
                    <a:pt x="150" y="58"/>
                  </a:cubicBezTo>
                  <a:cubicBezTo>
                    <a:pt x="120" y="58"/>
                    <a:pt x="97" y="82"/>
                    <a:pt x="96" y="111"/>
                  </a:cubicBezTo>
                  <a:cubicBezTo>
                    <a:pt x="96" y="111"/>
                    <a:pt x="96" y="111"/>
                    <a:pt x="96" y="111"/>
                  </a:cubicBezTo>
                  <a:cubicBezTo>
                    <a:pt x="96" y="115"/>
                    <a:pt x="97" y="118"/>
                    <a:pt x="97" y="121"/>
                  </a:cubicBezTo>
                  <a:cubicBezTo>
                    <a:pt x="97" y="121"/>
                    <a:pt x="97" y="121"/>
                    <a:pt x="97" y="121"/>
                  </a:cubicBezTo>
                  <a:cubicBezTo>
                    <a:pt x="98" y="124"/>
                    <a:pt x="97" y="126"/>
                    <a:pt x="96" y="128"/>
                  </a:cubicBezTo>
                  <a:cubicBezTo>
                    <a:pt x="96" y="128"/>
                    <a:pt x="96" y="128"/>
                    <a:pt x="96" y="128"/>
                  </a:cubicBezTo>
                  <a:cubicBezTo>
                    <a:pt x="94" y="130"/>
                    <a:pt x="92" y="131"/>
                    <a:pt x="90" y="131"/>
                  </a:cubicBezTo>
                  <a:cubicBezTo>
                    <a:pt x="90" y="131"/>
                    <a:pt x="90" y="131"/>
                    <a:pt x="90" y="131"/>
                  </a:cubicBezTo>
                  <a:cubicBezTo>
                    <a:pt x="49" y="132"/>
                    <a:pt x="16" y="165"/>
                    <a:pt x="16" y="206"/>
                  </a:cubicBezTo>
                  <a:cubicBezTo>
                    <a:pt x="16" y="206"/>
                    <a:pt x="16" y="206"/>
                    <a:pt x="16" y="206"/>
                  </a:cubicBezTo>
                  <a:cubicBezTo>
                    <a:pt x="16" y="227"/>
                    <a:pt x="25" y="247"/>
                    <a:pt x="40" y="261"/>
                  </a:cubicBezTo>
                  <a:cubicBezTo>
                    <a:pt x="40" y="261"/>
                    <a:pt x="40" y="261"/>
                    <a:pt x="40" y="261"/>
                  </a:cubicBezTo>
                  <a:cubicBezTo>
                    <a:pt x="43" y="263"/>
                    <a:pt x="44" y="266"/>
                    <a:pt x="42" y="270"/>
                  </a:cubicBezTo>
                  <a:cubicBezTo>
                    <a:pt x="42" y="270"/>
                    <a:pt x="42" y="270"/>
                    <a:pt x="42" y="270"/>
                  </a:cubicBezTo>
                  <a:cubicBezTo>
                    <a:pt x="40" y="276"/>
                    <a:pt x="39" y="282"/>
                    <a:pt x="39" y="289"/>
                  </a:cubicBezTo>
                  <a:cubicBezTo>
                    <a:pt x="39" y="289"/>
                    <a:pt x="39" y="289"/>
                    <a:pt x="39" y="289"/>
                  </a:cubicBezTo>
                  <a:cubicBezTo>
                    <a:pt x="39" y="318"/>
                    <a:pt x="62" y="341"/>
                    <a:pt x="91" y="341"/>
                  </a:cubicBezTo>
                  <a:cubicBezTo>
                    <a:pt x="91" y="341"/>
                    <a:pt x="91" y="341"/>
                    <a:pt x="91" y="341"/>
                  </a:cubicBezTo>
                  <a:cubicBezTo>
                    <a:pt x="99" y="341"/>
                    <a:pt x="106" y="340"/>
                    <a:pt x="112" y="337"/>
                  </a:cubicBezTo>
                  <a:cubicBezTo>
                    <a:pt x="112" y="337"/>
                    <a:pt x="112" y="337"/>
                    <a:pt x="112" y="337"/>
                  </a:cubicBezTo>
                  <a:cubicBezTo>
                    <a:pt x="114" y="336"/>
                    <a:pt x="117" y="336"/>
                    <a:pt x="119" y="337"/>
                  </a:cubicBezTo>
                  <a:cubicBezTo>
                    <a:pt x="119" y="337"/>
                    <a:pt x="119" y="337"/>
                    <a:pt x="119" y="337"/>
                  </a:cubicBezTo>
                  <a:cubicBezTo>
                    <a:pt x="121" y="338"/>
                    <a:pt x="122" y="340"/>
                    <a:pt x="123" y="342"/>
                  </a:cubicBezTo>
                  <a:cubicBezTo>
                    <a:pt x="123" y="342"/>
                    <a:pt x="123" y="342"/>
                    <a:pt x="123" y="342"/>
                  </a:cubicBezTo>
                  <a:cubicBezTo>
                    <a:pt x="132" y="366"/>
                    <a:pt x="156" y="383"/>
                    <a:pt x="184" y="383"/>
                  </a:cubicBezTo>
                  <a:cubicBezTo>
                    <a:pt x="184" y="383"/>
                    <a:pt x="184" y="383"/>
                    <a:pt x="184" y="383"/>
                  </a:cubicBezTo>
                  <a:cubicBezTo>
                    <a:pt x="206" y="383"/>
                    <a:pt x="225" y="373"/>
                    <a:pt x="237" y="357"/>
                  </a:cubicBezTo>
                  <a:cubicBezTo>
                    <a:pt x="237" y="357"/>
                    <a:pt x="237" y="357"/>
                    <a:pt x="237" y="357"/>
                  </a:cubicBezTo>
                  <a:cubicBezTo>
                    <a:pt x="238" y="355"/>
                    <a:pt x="240" y="354"/>
                    <a:pt x="242" y="354"/>
                  </a:cubicBezTo>
                  <a:cubicBezTo>
                    <a:pt x="242" y="354"/>
                    <a:pt x="242" y="354"/>
                    <a:pt x="242" y="354"/>
                  </a:cubicBezTo>
                  <a:cubicBezTo>
                    <a:pt x="244" y="353"/>
                    <a:pt x="246" y="354"/>
                    <a:pt x="248" y="355"/>
                  </a:cubicBezTo>
                  <a:cubicBezTo>
                    <a:pt x="248" y="355"/>
                    <a:pt x="248" y="355"/>
                    <a:pt x="248" y="355"/>
                  </a:cubicBezTo>
                  <a:cubicBezTo>
                    <a:pt x="259" y="364"/>
                    <a:pt x="273" y="369"/>
                    <a:pt x="289" y="369"/>
                  </a:cubicBezTo>
                  <a:cubicBezTo>
                    <a:pt x="289" y="369"/>
                    <a:pt x="289" y="369"/>
                    <a:pt x="289" y="369"/>
                  </a:cubicBezTo>
                  <a:cubicBezTo>
                    <a:pt x="312" y="369"/>
                    <a:pt x="333" y="357"/>
                    <a:pt x="344" y="338"/>
                  </a:cubicBezTo>
                  <a:cubicBezTo>
                    <a:pt x="344" y="338"/>
                    <a:pt x="344" y="338"/>
                    <a:pt x="344" y="338"/>
                  </a:cubicBezTo>
                  <a:cubicBezTo>
                    <a:pt x="345" y="336"/>
                    <a:pt x="347" y="335"/>
                    <a:pt x="350" y="334"/>
                  </a:cubicBezTo>
                  <a:cubicBezTo>
                    <a:pt x="350" y="334"/>
                    <a:pt x="350" y="334"/>
                    <a:pt x="350" y="334"/>
                  </a:cubicBezTo>
                  <a:cubicBezTo>
                    <a:pt x="352" y="334"/>
                    <a:pt x="354" y="334"/>
                    <a:pt x="356" y="336"/>
                  </a:cubicBezTo>
                  <a:cubicBezTo>
                    <a:pt x="356" y="336"/>
                    <a:pt x="356" y="336"/>
                    <a:pt x="356" y="336"/>
                  </a:cubicBezTo>
                  <a:cubicBezTo>
                    <a:pt x="367" y="344"/>
                    <a:pt x="380" y="350"/>
                    <a:pt x="395" y="350"/>
                  </a:cubicBezTo>
                  <a:cubicBezTo>
                    <a:pt x="395" y="350"/>
                    <a:pt x="395" y="350"/>
                    <a:pt x="395" y="350"/>
                  </a:cubicBezTo>
                  <a:cubicBezTo>
                    <a:pt x="428" y="350"/>
                    <a:pt x="455" y="323"/>
                    <a:pt x="455" y="289"/>
                  </a:cubicBezTo>
                  <a:cubicBezTo>
                    <a:pt x="455" y="289"/>
                    <a:pt x="455" y="289"/>
                    <a:pt x="455" y="289"/>
                  </a:cubicBezTo>
                  <a:cubicBezTo>
                    <a:pt x="455" y="289"/>
                    <a:pt x="455" y="289"/>
                    <a:pt x="455" y="288"/>
                  </a:cubicBezTo>
                  <a:cubicBezTo>
                    <a:pt x="455" y="288"/>
                    <a:pt x="455" y="288"/>
                    <a:pt x="455" y="288"/>
                  </a:cubicBezTo>
                  <a:cubicBezTo>
                    <a:pt x="455" y="284"/>
                    <a:pt x="458" y="281"/>
                    <a:pt x="462" y="280"/>
                  </a:cubicBezTo>
                  <a:cubicBezTo>
                    <a:pt x="462" y="280"/>
                    <a:pt x="462" y="280"/>
                    <a:pt x="462" y="280"/>
                  </a:cubicBezTo>
                  <a:cubicBezTo>
                    <a:pt x="487" y="276"/>
                    <a:pt x="506" y="255"/>
                    <a:pt x="506" y="229"/>
                  </a:cubicBezTo>
                  <a:cubicBezTo>
                    <a:pt x="506" y="229"/>
                    <a:pt x="506" y="229"/>
                    <a:pt x="506" y="229"/>
                  </a:cubicBezTo>
                  <a:cubicBezTo>
                    <a:pt x="506" y="203"/>
                    <a:pt x="486" y="181"/>
                    <a:pt x="460" y="178"/>
                  </a:cubicBezTo>
                  <a:cubicBezTo>
                    <a:pt x="460" y="178"/>
                    <a:pt x="460" y="178"/>
                    <a:pt x="460" y="178"/>
                  </a:cubicBezTo>
                  <a:cubicBezTo>
                    <a:pt x="458" y="178"/>
                    <a:pt x="456" y="177"/>
                    <a:pt x="455" y="175"/>
                  </a:cubicBezTo>
                  <a:cubicBezTo>
                    <a:pt x="455" y="175"/>
                    <a:pt x="455" y="175"/>
                    <a:pt x="455" y="175"/>
                  </a:cubicBezTo>
                  <a:cubicBezTo>
                    <a:pt x="453" y="174"/>
                    <a:pt x="453" y="171"/>
                    <a:pt x="453" y="169"/>
                  </a:cubicBezTo>
                  <a:cubicBezTo>
                    <a:pt x="453" y="169"/>
                    <a:pt x="453" y="169"/>
                    <a:pt x="453" y="169"/>
                  </a:cubicBezTo>
                  <a:cubicBezTo>
                    <a:pt x="454" y="166"/>
                    <a:pt x="454" y="162"/>
                    <a:pt x="454" y="158"/>
                  </a:cubicBezTo>
                  <a:cubicBezTo>
                    <a:pt x="454" y="158"/>
                    <a:pt x="454" y="158"/>
                    <a:pt x="454" y="158"/>
                  </a:cubicBezTo>
                  <a:cubicBezTo>
                    <a:pt x="454" y="144"/>
                    <a:pt x="450" y="130"/>
                    <a:pt x="442" y="119"/>
                  </a:cubicBezTo>
                  <a:cubicBezTo>
                    <a:pt x="442" y="119"/>
                    <a:pt x="442" y="119"/>
                    <a:pt x="442" y="119"/>
                  </a:cubicBezTo>
                  <a:cubicBezTo>
                    <a:pt x="439" y="115"/>
                    <a:pt x="440" y="110"/>
                    <a:pt x="444" y="108"/>
                  </a:cubicBezTo>
                  <a:cubicBezTo>
                    <a:pt x="444" y="108"/>
                    <a:pt x="444" y="108"/>
                    <a:pt x="444" y="108"/>
                  </a:cubicBezTo>
                  <a:cubicBezTo>
                    <a:pt x="448" y="105"/>
                    <a:pt x="453" y="106"/>
                    <a:pt x="455" y="110"/>
                  </a:cubicBezTo>
                  <a:cubicBezTo>
                    <a:pt x="455" y="110"/>
                    <a:pt x="455" y="110"/>
                    <a:pt x="455" y="110"/>
                  </a:cubicBezTo>
                  <a:cubicBezTo>
                    <a:pt x="464" y="124"/>
                    <a:pt x="470" y="140"/>
                    <a:pt x="470" y="158"/>
                  </a:cubicBezTo>
                  <a:cubicBezTo>
                    <a:pt x="470" y="158"/>
                    <a:pt x="470" y="158"/>
                    <a:pt x="470" y="158"/>
                  </a:cubicBezTo>
                  <a:cubicBezTo>
                    <a:pt x="470" y="160"/>
                    <a:pt x="470" y="162"/>
                    <a:pt x="470" y="164"/>
                  </a:cubicBezTo>
                  <a:cubicBezTo>
                    <a:pt x="470" y="164"/>
                    <a:pt x="470" y="164"/>
                    <a:pt x="470" y="164"/>
                  </a:cubicBezTo>
                  <a:cubicBezTo>
                    <a:pt x="500" y="171"/>
                    <a:pt x="522" y="197"/>
                    <a:pt x="522" y="229"/>
                  </a:cubicBezTo>
                  <a:cubicBezTo>
                    <a:pt x="522" y="229"/>
                    <a:pt x="522" y="229"/>
                    <a:pt x="522" y="229"/>
                  </a:cubicBezTo>
                  <a:cubicBezTo>
                    <a:pt x="522" y="261"/>
                    <a:pt x="500" y="287"/>
                    <a:pt x="471" y="295"/>
                  </a:cubicBezTo>
                  <a:cubicBezTo>
                    <a:pt x="471" y="295"/>
                    <a:pt x="471" y="295"/>
                    <a:pt x="471" y="295"/>
                  </a:cubicBezTo>
                  <a:cubicBezTo>
                    <a:pt x="468" y="334"/>
                    <a:pt x="435" y="366"/>
                    <a:pt x="395" y="366"/>
                  </a:cubicBezTo>
                  <a:cubicBezTo>
                    <a:pt x="395" y="366"/>
                    <a:pt x="395" y="366"/>
                    <a:pt x="395" y="366"/>
                  </a:cubicBezTo>
                  <a:cubicBezTo>
                    <a:pt x="379" y="366"/>
                    <a:pt x="365" y="361"/>
                    <a:pt x="353" y="353"/>
                  </a:cubicBezTo>
                  <a:cubicBezTo>
                    <a:pt x="353" y="353"/>
                    <a:pt x="353" y="353"/>
                    <a:pt x="353" y="353"/>
                  </a:cubicBezTo>
                  <a:cubicBezTo>
                    <a:pt x="338" y="373"/>
                    <a:pt x="315" y="385"/>
                    <a:pt x="289" y="385"/>
                  </a:cubicBezTo>
                  <a:cubicBezTo>
                    <a:pt x="289" y="385"/>
                    <a:pt x="289" y="385"/>
                    <a:pt x="289" y="385"/>
                  </a:cubicBezTo>
                  <a:cubicBezTo>
                    <a:pt x="272" y="385"/>
                    <a:pt x="257" y="381"/>
                    <a:pt x="245" y="372"/>
                  </a:cubicBezTo>
                  <a:cubicBezTo>
                    <a:pt x="245" y="372"/>
                    <a:pt x="245" y="372"/>
                    <a:pt x="245" y="372"/>
                  </a:cubicBezTo>
                  <a:cubicBezTo>
                    <a:pt x="230" y="389"/>
                    <a:pt x="208" y="399"/>
                    <a:pt x="184" y="399"/>
                  </a:cubicBezTo>
                  <a:cubicBezTo>
                    <a:pt x="184" y="399"/>
                    <a:pt x="184" y="399"/>
                    <a:pt x="184" y="399"/>
                  </a:cubicBezTo>
                  <a:cubicBezTo>
                    <a:pt x="152" y="399"/>
                    <a:pt x="125" y="381"/>
                    <a:pt x="111" y="355"/>
                  </a:cubicBez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en-US" sz="1400">
                <a:solidFill>
                  <a:srgbClr val="00A9D4"/>
                </a:solidFill>
              </a:endParaRPr>
            </a:p>
          </p:txBody>
        </p:sp>
        <p:sp>
          <p:nvSpPr>
            <p:cNvPr id="17" name="Text Box 17"/>
            <p:cNvSpPr txBox="1">
              <a:spLocks noChangeArrowheads="1"/>
            </p:cNvSpPr>
            <p:nvPr/>
          </p:nvSpPr>
          <p:spPr bwMode="auto">
            <a:xfrm>
              <a:off x="6449994" y="3437632"/>
              <a:ext cx="8964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200" dirty="0" err="1">
                  <a:solidFill>
                    <a:srgbClr val="00A9D4"/>
                  </a:solidFill>
                </a:rPr>
                <a:t>Fronthaul</a:t>
              </a:r>
              <a:endParaRPr lang="en-US" sz="1200" dirty="0">
                <a:solidFill>
                  <a:srgbClr val="00A9D4"/>
                </a:solidFill>
              </a:endParaRPr>
            </a:p>
          </p:txBody>
        </p:sp>
        <p:grpSp>
          <p:nvGrpSpPr>
            <p:cNvPr id="18" name="Group 17"/>
            <p:cNvGrpSpPr/>
            <p:nvPr/>
          </p:nvGrpSpPr>
          <p:grpSpPr>
            <a:xfrm>
              <a:off x="7766984" y="2807813"/>
              <a:ext cx="986168" cy="799582"/>
              <a:chOff x="7972668" y="4373184"/>
              <a:chExt cx="986168" cy="799582"/>
            </a:xfrm>
          </p:grpSpPr>
          <p:sp>
            <p:nvSpPr>
              <p:cNvPr id="43" name="Freeform 10"/>
              <p:cNvSpPr>
                <a:spLocks noChangeAspect="1"/>
              </p:cNvSpPr>
              <p:nvPr/>
            </p:nvSpPr>
            <p:spPr bwMode="auto">
              <a:xfrm>
                <a:off x="8015022" y="4373184"/>
                <a:ext cx="901566" cy="772221"/>
              </a:xfrm>
              <a:custGeom>
                <a:avLst/>
                <a:gdLst>
                  <a:gd name="T0" fmla="*/ 2147483647 w 715"/>
                  <a:gd name="T1" fmla="*/ 2147483647 h 686"/>
                  <a:gd name="T2" fmla="*/ 0 w 715"/>
                  <a:gd name="T3" fmla="*/ 2147483647 h 686"/>
                  <a:gd name="T4" fmla="*/ 0 w 715"/>
                  <a:gd name="T5" fmla="*/ 2147483647 h 686"/>
                  <a:gd name="T6" fmla="*/ 0 w 715"/>
                  <a:gd name="T7" fmla="*/ 2147483647 h 686"/>
                  <a:gd name="T8" fmla="*/ 2147483647 w 715"/>
                  <a:gd name="T9" fmla="*/ 0 h 686"/>
                  <a:gd name="T10" fmla="*/ 2147483647 w 715"/>
                  <a:gd name="T11" fmla="*/ 0 h 686"/>
                  <a:gd name="T12" fmla="*/ 2147483647 w 715"/>
                  <a:gd name="T13" fmla="*/ 0 h 686"/>
                  <a:gd name="T14" fmla="*/ 2147483647 w 715"/>
                  <a:gd name="T15" fmla="*/ 2147483647 h 686"/>
                  <a:gd name="T16" fmla="*/ 2147483647 w 715"/>
                  <a:gd name="T17" fmla="*/ 2147483647 h 686"/>
                  <a:gd name="T18" fmla="*/ 2147483647 w 715"/>
                  <a:gd name="T19" fmla="*/ 2147483647 h 686"/>
                  <a:gd name="T20" fmla="*/ 2147483647 w 715"/>
                  <a:gd name="T21" fmla="*/ 2147483647 h 686"/>
                  <a:gd name="T22" fmla="*/ 2147483647 w 715"/>
                  <a:gd name="T23" fmla="*/ 2147483647 h 686"/>
                  <a:gd name="T24" fmla="*/ 2147483647 w 715"/>
                  <a:gd name="T25" fmla="*/ 2147483647 h 686"/>
                  <a:gd name="T26" fmla="*/ 2147483647 w 715"/>
                  <a:gd name="T27" fmla="*/ 2147483647 h 686"/>
                  <a:gd name="T28" fmla="*/ 2147483647 w 715"/>
                  <a:gd name="T29" fmla="*/ 2147483647 h 686"/>
                  <a:gd name="T30" fmla="*/ 2147483647 w 715"/>
                  <a:gd name="T31" fmla="*/ 2147483647 h 686"/>
                  <a:gd name="T32" fmla="*/ 2147483647 w 715"/>
                  <a:gd name="T33" fmla="*/ 2147483647 h 686"/>
                  <a:gd name="T34" fmla="*/ 2147483647 w 715"/>
                  <a:gd name="T35" fmla="*/ 2147483647 h 686"/>
                  <a:gd name="T36" fmla="*/ 2147483647 w 715"/>
                  <a:gd name="T37" fmla="*/ 2147483647 h 686"/>
                  <a:gd name="T38" fmla="*/ 2147483647 w 715"/>
                  <a:gd name="T39" fmla="*/ 2147483647 h 686"/>
                  <a:gd name="T40" fmla="*/ 2147483647 w 715"/>
                  <a:gd name="T41" fmla="*/ 2147483647 h 686"/>
                  <a:gd name="T42" fmla="*/ 2147483647 w 715"/>
                  <a:gd name="T43" fmla="*/ 2147483647 h 686"/>
                  <a:gd name="T44" fmla="*/ 2147483647 w 715"/>
                  <a:gd name="T45" fmla="*/ 2147483647 h 686"/>
                  <a:gd name="T46" fmla="*/ 2147483647 w 715"/>
                  <a:gd name="T47" fmla="*/ 2147483647 h 686"/>
                  <a:gd name="T48" fmla="*/ 2147483647 w 715"/>
                  <a:gd name="T49" fmla="*/ 2147483647 h 686"/>
                  <a:gd name="T50" fmla="*/ 2147483647 w 715"/>
                  <a:gd name="T51" fmla="*/ 2147483647 h 686"/>
                  <a:gd name="T52" fmla="*/ 2147483647 w 715"/>
                  <a:gd name="T53" fmla="*/ 2147483647 h 686"/>
                  <a:gd name="T54" fmla="*/ 2147483647 w 715"/>
                  <a:gd name="T55" fmla="*/ 2147483647 h 686"/>
                  <a:gd name="T56" fmla="*/ 2147483647 w 715"/>
                  <a:gd name="T57" fmla="*/ 2147483647 h 686"/>
                  <a:gd name="T58" fmla="*/ 2147483647 w 715"/>
                  <a:gd name="T59" fmla="*/ 2147483647 h 686"/>
                  <a:gd name="T60" fmla="*/ 2147483647 w 715"/>
                  <a:gd name="T61" fmla="*/ 2147483647 h 686"/>
                  <a:gd name="T62" fmla="*/ 2147483647 w 715"/>
                  <a:gd name="T63" fmla="*/ 2147483647 h 686"/>
                  <a:gd name="T64" fmla="*/ 2147483647 w 715"/>
                  <a:gd name="T65" fmla="*/ 2147483647 h 686"/>
                  <a:gd name="T66" fmla="*/ 2147483647 w 715"/>
                  <a:gd name="T67" fmla="*/ 2147483647 h 686"/>
                  <a:gd name="T68" fmla="*/ 2147483647 w 715"/>
                  <a:gd name="T69" fmla="*/ 2147483647 h 68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715" h="686">
                    <a:moveTo>
                      <a:pt x="31" y="686"/>
                    </a:moveTo>
                    <a:cubicBezTo>
                      <a:pt x="14" y="686"/>
                      <a:pt x="0" y="672"/>
                      <a:pt x="0" y="655"/>
                    </a:cubicBezTo>
                    <a:cubicBezTo>
                      <a:pt x="0" y="655"/>
                      <a:pt x="0" y="655"/>
                      <a:pt x="0" y="655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14"/>
                      <a:pt x="14" y="0"/>
                      <a:pt x="31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685" y="0"/>
                      <a:pt x="685" y="0"/>
                      <a:pt x="685" y="0"/>
                    </a:cubicBezTo>
                    <a:cubicBezTo>
                      <a:pt x="702" y="0"/>
                      <a:pt x="715" y="14"/>
                      <a:pt x="715" y="31"/>
                    </a:cubicBezTo>
                    <a:cubicBezTo>
                      <a:pt x="715" y="31"/>
                      <a:pt x="715" y="31"/>
                      <a:pt x="715" y="31"/>
                    </a:cubicBezTo>
                    <a:cubicBezTo>
                      <a:pt x="715" y="53"/>
                      <a:pt x="715" y="53"/>
                      <a:pt x="715" y="53"/>
                    </a:cubicBezTo>
                    <a:cubicBezTo>
                      <a:pt x="715" y="57"/>
                      <a:pt x="712" y="61"/>
                      <a:pt x="707" y="61"/>
                    </a:cubicBezTo>
                    <a:cubicBezTo>
                      <a:pt x="707" y="61"/>
                      <a:pt x="707" y="61"/>
                      <a:pt x="707" y="61"/>
                    </a:cubicBezTo>
                    <a:cubicBezTo>
                      <a:pt x="703" y="61"/>
                      <a:pt x="699" y="57"/>
                      <a:pt x="699" y="53"/>
                    </a:cubicBezTo>
                    <a:cubicBezTo>
                      <a:pt x="699" y="53"/>
                      <a:pt x="699" y="53"/>
                      <a:pt x="699" y="53"/>
                    </a:cubicBezTo>
                    <a:cubicBezTo>
                      <a:pt x="699" y="31"/>
                      <a:pt x="699" y="31"/>
                      <a:pt x="699" y="31"/>
                    </a:cubicBezTo>
                    <a:cubicBezTo>
                      <a:pt x="699" y="23"/>
                      <a:pt x="693" y="16"/>
                      <a:pt x="685" y="16"/>
                    </a:cubicBezTo>
                    <a:cubicBezTo>
                      <a:pt x="685" y="16"/>
                      <a:pt x="685" y="16"/>
                      <a:pt x="685" y="16"/>
                    </a:cubicBezTo>
                    <a:cubicBezTo>
                      <a:pt x="31" y="16"/>
                      <a:pt x="31" y="16"/>
                      <a:pt x="31" y="16"/>
                    </a:cubicBezTo>
                    <a:cubicBezTo>
                      <a:pt x="23" y="16"/>
                      <a:pt x="16" y="23"/>
                      <a:pt x="16" y="31"/>
                    </a:cubicBezTo>
                    <a:cubicBezTo>
                      <a:pt x="16" y="31"/>
                      <a:pt x="16" y="31"/>
                      <a:pt x="16" y="31"/>
                    </a:cubicBezTo>
                    <a:cubicBezTo>
                      <a:pt x="16" y="655"/>
                      <a:pt x="16" y="655"/>
                      <a:pt x="16" y="655"/>
                    </a:cubicBezTo>
                    <a:cubicBezTo>
                      <a:pt x="16" y="663"/>
                      <a:pt x="23" y="670"/>
                      <a:pt x="31" y="670"/>
                    </a:cubicBezTo>
                    <a:cubicBezTo>
                      <a:pt x="31" y="670"/>
                      <a:pt x="31" y="670"/>
                      <a:pt x="31" y="670"/>
                    </a:cubicBezTo>
                    <a:cubicBezTo>
                      <a:pt x="685" y="670"/>
                      <a:pt x="685" y="670"/>
                      <a:pt x="685" y="670"/>
                    </a:cubicBezTo>
                    <a:cubicBezTo>
                      <a:pt x="693" y="670"/>
                      <a:pt x="699" y="663"/>
                      <a:pt x="699" y="655"/>
                    </a:cubicBezTo>
                    <a:cubicBezTo>
                      <a:pt x="699" y="655"/>
                      <a:pt x="699" y="655"/>
                      <a:pt x="699" y="655"/>
                    </a:cubicBezTo>
                    <a:cubicBezTo>
                      <a:pt x="699" y="82"/>
                      <a:pt x="699" y="82"/>
                      <a:pt x="699" y="82"/>
                    </a:cubicBezTo>
                    <a:cubicBezTo>
                      <a:pt x="699" y="78"/>
                      <a:pt x="703" y="74"/>
                      <a:pt x="707" y="74"/>
                    </a:cubicBezTo>
                    <a:cubicBezTo>
                      <a:pt x="707" y="74"/>
                      <a:pt x="707" y="74"/>
                      <a:pt x="707" y="74"/>
                    </a:cubicBezTo>
                    <a:cubicBezTo>
                      <a:pt x="712" y="74"/>
                      <a:pt x="715" y="78"/>
                      <a:pt x="715" y="82"/>
                    </a:cubicBezTo>
                    <a:cubicBezTo>
                      <a:pt x="715" y="82"/>
                      <a:pt x="715" y="82"/>
                      <a:pt x="715" y="82"/>
                    </a:cubicBezTo>
                    <a:cubicBezTo>
                      <a:pt x="715" y="655"/>
                      <a:pt x="715" y="655"/>
                      <a:pt x="715" y="655"/>
                    </a:cubicBezTo>
                    <a:cubicBezTo>
                      <a:pt x="715" y="672"/>
                      <a:pt x="702" y="686"/>
                      <a:pt x="685" y="686"/>
                    </a:cubicBezTo>
                    <a:cubicBezTo>
                      <a:pt x="685" y="686"/>
                      <a:pt x="685" y="686"/>
                      <a:pt x="685" y="686"/>
                    </a:cubicBezTo>
                    <a:cubicBezTo>
                      <a:pt x="31" y="686"/>
                      <a:pt x="31" y="686"/>
                      <a:pt x="31" y="686"/>
                    </a:cubicBezTo>
                    <a:close/>
                  </a:path>
                </a:pathLst>
              </a:custGeom>
              <a:solidFill>
                <a:srgbClr val="00A9D4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 lang="en-US" sz="1400">
                  <a:solidFill>
                    <a:srgbClr val="00A9D4"/>
                  </a:solidFill>
                </a:endParaRPr>
              </a:p>
            </p:txBody>
          </p:sp>
          <p:sp>
            <p:nvSpPr>
              <p:cNvPr id="44" name="Freeform 3"/>
              <p:cNvSpPr>
                <a:spLocks noChangeAspect="1" noEditPoints="1"/>
              </p:cNvSpPr>
              <p:nvPr/>
            </p:nvSpPr>
            <p:spPr bwMode="auto">
              <a:xfrm>
                <a:off x="8344463" y="4738822"/>
                <a:ext cx="197669" cy="213275"/>
              </a:xfrm>
              <a:custGeom>
                <a:avLst/>
                <a:gdLst>
                  <a:gd name="T0" fmla="*/ 2147483647 w 327"/>
                  <a:gd name="T1" fmla="*/ 2147483647 h 370"/>
                  <a:gd name="T2" fmla="*/ 2147483647 w 327"/>
                  <a:gd name="T3" fmla="*/ 2147483647 h 370"/>
                  <a:gd name="T4" fmla="*/ 2147483647 w 327"/>
                  <a:gd name="T5" fmla="*/ 2147483647 h 370"/>
                  <a:gd name="T6" fmla="*/ 2147483647 w 327"/>
                  <a:gd name="T7" fmla="*/ 2147483647 h 370"/>
                  <a:gd name="T8" fmla="*/ 2147483647 w 327"/>
                  <a:gd name="T9" fmla="*/ 2147483647 h 370"/>
                  <a:gd name="T10" fmla="*/ 2147483647 w 327"/>
                  <a:gd name="T11" fmla="*/ 2147483647 h 370"/>
                  <a:gd name="T12" fmla="*/ 2147483647 w 327"/>
                  <a:gd name="T13" fmla="*/ 2147483647 h 370"/>
                  <a:gd name="T14" fmla="*/ 2147483647 w 327"/>
                  <a:gd name="T15" fmla="*/ 2147483647 h 370"/>
                  <a:gd name="T16" fmla="*/ 2147483647 w 327"/>
                  <a:gd name="T17" fmla="*/ 2147483647 h 370"/>
                  <a:gd name="T18" fmla="*/ 2147483647 w 327"/>
                  <a:gd name="T19" fmla="*/ 2147483647 h 370"/>
                  <a:gd name="T20" fmla="*/ 2147483647 w 327"/>
                  <a:gd name="T21" fmla="*/ 2147483647 h 370"/>
                  <a:gd name="T22" fmla="*/ 2147483647 w 327"/>
                  <a:gd name="T23" fmla="*/ 2147483647 h 370"/>
                  <a:gd name="T24" fmla="*/ 2147483647 w 327"/>
                  <a:gd name="T25" fmla="*/ 2147483647 h 370"/>
                  <a:gd name="T26" fmla="*/ 2147483647 w 327"/>
                  <a:gd name="T27" fmla="*/ 2147483647 h 370"/>
                  <a:gd name="T28" fmla="*/ 2147483647 w 327"/>
                  <a:gd name="T29" fmla="*/ 2147483647 h 370"/>
                  <a:gd name="T30" fmla="*/ 2147483647 w 327"/>
                  <a:gd name="T31" fmla="*/ 2147483647 h 370"/>
                  <a:gd name="T32" fmla="*/ 2147483647 w 327"/>
                  <a:gd name="T33" fmla="*/ 2147483647 h 370"/>
                  <a:gd name="T34" fmla="*/ 2147483647 w 327"/>
                  <a:gd name="T35" fmla="*/ 2147483647 h 370"/>
                  <a:gd name="T36" fmla="*/ 2147483647 w 327"/>
                  <a:gd name="T37" fmla="*/ 2147483647 h 370"/>
                  <a:gd name="T38" fmla="*/ 2147483647 w 327"/>
                  <a:gd name="T39" fmla="*/ 2147483647 h 370"/>
                  <a:gd name="T40" fmla="*/ 2147483647 w 327"/>
                  <a:gd name="T41" fmla="*/ 2147483647 h 370"/>
                  <a:gd name="T42" fmla="*/ 2147483647 w 327"/>
                  <a:gd name="T43" fmla="*/ 2147483647 h 370"/>
                  <a:gd name="T44" fmla="*/ 2147483647 w 327"/>
                  <a:gd name="T45" fmla="*/ 2147483647 h 370"/>
                  <a:gd name="T46" fmla="*/ 2147483647 w 327"/>
                  <a:gd name="T47" fmla="*/ 2147483647 h 370"/>
                  <a:gd name="T48" fmla="*/ 2147483647 w 327"/>
                  <a:gd name="T49" fmla="*/ 2147483647 h 370"/>
                  <a:gd name="T50" fmla="*/ 2147483647 w 327"/>
                  <a:gd name="T51" fmla="*/ 2147483647 h 370"/>
                  <a:gd name="T52" fmla="*/ 2147483647 w 327"/>
                  <a:gd name="T53" fmla="*/ 2147483647 h 370"/>
                  <a:gd name="T54" fmla="*/ 2147483647 w 327"/>
                  <a:gd name="T55" fmla="*/ 2147483647 h 370"/>
                  <a:gd name="T56" fmla="*/ 2147483647 w 327"/>
                  <a:gd name="T57" fmla="*/ 2147483647 h 370"/>
                  <a:gd name="T58" fmla="*/ 2147483647 w 327"/>
                  <a:gd name="T59" fmla="*/ 2147483647 h 370"/>
                  <a:gd name="T60" fmla="*/ 2147483647 w 327"/>
                  <a:gd name="T61" fmla="*/ 2147483647 h 370"/>
                  <a:gd name="T62" fmla="*/ 2147483647 w 327"/>
                  <a:gd name="T63" fmla="*/ 2147483647 h 370"/>
                  <a:gd name="T64" fmla="*/ 2147483647 w 327"/>
                  <a:gd name="T65" fmla="*/ 2147483647 h 370"/>
                  <a:gd name="T66" fmla="*/ 2147483647 w 327"/>
                  <a:gd name="T67" fmla="*/ 2147483647 h 370"/>
                  <a:gd name="T68" fmla="*/ 2147483647 w 327"/>
                  <a:gd name="T69" fmla="*/ 2147483647 h 370"/>
                  <a:gd name="T70" fmla="*/ 2147483647 w 327"/>
                  <a:gd name="T71" fmla="*/ 2147483647 h 370"/>
                  <a:gd name="T72" fmla="*/ 2147483647 w 327"/>
                  <a:gd name="T73" fmla="*/ 2147483647 h 370"/>
                  <a:gd name="T74" fmla="*/ 2147483647 w 327"/>
                  <a:gd name="T75" fmla="*/ 2147483647 h 370"/>
                  <a:gd name="T76" fmla="*/ 2147483647 w 327"/>
                  <a:gd name="T77" fmla="*/ 2147483647 h 370"/>
                  <a:gd name="T78" fmla="*/ 2147483647 w 327"/>
                  <a:gd name="T79" fmla="*/ 2147483647 h 370"/>
                  <a:gd name="T80" fmla="*/ 2147483647 w 327"/>
                  <a:gd name="T81" fmla="*/ 2147483647 h 370"/>
                  <a:gd name="T82" fmla="*/ 2147483647 w 327"/>
                  <a:gd name="T83" fmla="*/ 2147483647 h 370"/>
                  <a:gd name="T84" fmla="*/ 2147483647 w 327"/>
                  <a:gd name="T85" fmla="*/ 2147483647 h 37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27"/>
                  <a:gd name="T130" fmla="*/ 0 h 370"/>
                  <a:gd name="T131" fmla="*/ 327 w 327"/>
                  <a:gd name="T132" fmla="*/ 370 h 37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27" h="370">
                    <a:moveTo>
                      <a:pt x="287" y="4"/>
                    </a:moveTo>
                    <a:cubicBezTo>
                      <a:pt x="284" y="0"/>
                      <a:pt x="279" y="0"/>
                      <a:pt x="276" y="4"/>
                    </a:cubicBezTo>
                    <a:cubicBezTo>
                      <a:pt x="273" y="7"/>
                      <a:pt x="273" y="12"/>
                      <a:pt x="276" y="15"/>
                    </a:cubicBezTo>
                    <a:cubicBezTo>
                      <a:pt x="300" y="38"/>
                      <a:pt x="311" y="69"/>
                      <a:pt x="311" y="100"/>
                    </a:cubicBezTo>
                    <a:cubicBezTo>
                      <a:pt x="311" y="131"/>
                      <a:pt x="300" y="162"/>
                      <a:pt x="276" y="185"/>
                    </a:cubicBezTo>
                    <a:cubicBezTo>
                      <a:pt x="273" y="188"/>
                      <a:pt x="273" y="194"/>
                      <a:pt x="276" y="197"/>
                    </a:cubicBezTo>
                    <a:cubicBezTo>
                      <a:pt x="278" y="198"/>
                      <a:pt x="280" y="199"/>
                      <a:pt x="282" y="199"/>
                    </a:cubicBezTo>
                    <a:cubicBezTo>
                      <a:pt x="284" y="199"/>
                      <a:pt x="286" y="198"/>
                      <a:pt x="287" y="197"/>
                    </a:cubicBezTo>
                    <a:cubicBezTo>
                      <a:pt x="314" y="170"/>
                      <a:pt x="327" y="135"/>
                      <a:pt x="327" y="100"/>
                    </a:cubicBezTo>
                    <a:cubicBezTo>
                      <a:pt x="327" y="65"/>
                      <a:pt x="314" y="30"/>
                      <a:pt x="287" y="4"/>
                    </a:cubicBezTo>
                    <a:close/>
                    <a:moveTo>
                      <a:pt x="273" y="100"/>
                    </a:moveTo>
                    <a:cubicBezTo>
                      <a:pt x="273" y="121"/>
                      <a:pt x="265" y="142"/>
                      <a:pt x="249" y="158"/>
                    </a:cubicBezTo>
                    <a:cubicBezTo>
                      <a:pt x="246" y="161"/>
                      <a:pt x="246" y="166"/>
                      <a:pt x="249" y="169"/>
                    </a:cubicBezTo>
                    <a:cubicBezTo>
                      <a:pt x="250" y="171"/>
                      <a:pt x="253" y="172"/>
                      <a:pt x="255" y="172"/>
                    </a:cubicBezTo>
                    <a:cubicBezTo>
                      <a:pt x="257" y="172"/>
                      <a:pt x="259" y="171"/>
                      <a:pt x="260" y="169"/>
                    </a:cubicBezTo>
                    <a:cubicBezTo>
                      <a:pt x="279" y="150"/>
                      <a:pt x="289" y="125"/>
                      <a:pt x="289" y="100"/>
                    </a:cubicBezTo>
                    <a:cubicBezTo>
                      <a:pt x="289" y="75"/>
                      <a:pt x="279" y="50"/>
                      <a:pt x="260" y="31"/>
                    </a:cubicBezTo>
                    <a:cubicBezTo>
                      <a:pt x="257" y="28"/>
                      <a:pt x="252" y="28"/>
                      <a:pt x="249" y="31"/>
                    </a:cubicBezTo>
                    <a:cubicBezTo>
                      <a:pt x="246" y="34"/>
                      <a:pt x="246" y="39"/>
                      <a:pt x="249" y="42"/>
                    </a:cubicBezTo>
                    <a:cubicBezTo>
                      <a:pt x="265" y="58"/>
                      <a:pt x="273" y="79"/>
                      <a:pt x="273" y="100"/>
                    </a:cubicBezTo>
                    <a:close/>
                    <a:moveTo>
                      <a:pt x="222" y="142"/>
                    </a:moveTo>
                    <a:cubicBezTo>
                      <a:pt x="223" y="144"/>
                      <a:pt x="225" y="145"/>
                      <a:pt x="227" y="145"/>
                    </a:cubicBezTo>
                    <a:cubicBezTo>
                      <a:pt x="229" y="145"/>
                      <a:pt x="231" y="144"/>
                      <a:pt x="233" y="142"/>
                    </a:cubicBezTo>
                    <a:cubicBezTo>
                      <a:pt x="245" y="131"/>
                      <a:pt x="250" y="115"/>
                      <a:pt x="250" y="100"/>
                    </a:cubicBezTo>
                    <a:cubicBezTo>
                      <a:pt x="250" y="85"/>
                      <a:pt x="245" y="70"/>
                      <a:pt x="233" y="58"/>
                    </a:cubicBezTo>
                    <a:cubicBezTo>
                      <a:pt x="230" y="55"/>
                      <a:pt x="225" y="55"/>
                      <a:pt x="222" y="58"/>
                    </a:cubicBezTo>
                    <a:cubicBezTo>
                      <a:pt x="219" y="61"/>
                      <a:pt x="219" y="66"/>
                      <a:pt x="222" y="69"/>
                    </a:cubicBezTo>
                    <a:cubicBezTo>
                      <a:pt x="230" y="78"/>
                      <a:pt x="234" y="89"/>
                      <a:pt x="234" y="100"/>
                    </a:cubicBezTo>
                    <a:cubicBezTo>
                      <a:pt x="234" y="111"/>
                      <a:pt x="230" y="122"/>
                      <a:pt x="222" y="131"/>
                    </a:cubicBezTo>
                    <a:cubicBezTo>
                      <a:pt x="219" y="134"/>
                      <a:pt x="219" y="139"/>
                      <a:pt x="222" y="142"/>
                    </a:cubicBezTo>
                    <a:close/>
                    <a:moveTo>
                      <a:pt x="51" y="185"/>
                    </a:moveTo>
                    <a:cubicBezTo>
                      <a:pt x="28" y="162"/>
                      <a:pt x="16" y="131"/>
                      <a:pt x="16" y="100"/>
                    </a:cubicBezTo>
                    <a:cubicBezTo>
                      <a:pt x="16" y="69"/>
                      <a:pt x="28" y="38"/>
                      <a:pt x="51" y="15"/>
                    </a:cubicBezTo>
                    <a:cubicBezTo>
                      <a:pt x="54" y="12"/>
                      <a:pt x="54" y="7"/>
                      <a:pt x="51" y="4"/>
                    </a:cubicBezTo>
                    <a:cubicBezTo>
                      <a:pt x="48" y="0"/>
                      <a:pt x="43" y="0"/>
                      <a:pt x="40" y="4"/>
                    </a:cubicBezTo>
                    <a:cubicBezTo>
                      <a:pt x="40" y="4"/>
                      <a:pt x="40" y="4"/>
                      <a:pt x="40" y="4"/>
                    </a:cubicBezTo>
                    <a:cubicBezTo>
                      <a:pt x="13" y="30"/>
                      <a:pt x="0" y="65"/>
                      <a:pt x="0" y="100"/>
                    </a:cubicBezTo>
                    <a:cubicBezTo>
                      <a:pt x="0" y="135"/>
                      <a:pt x="13" y="170"/>
                      <a:pt x="40" y="197"/>
                    </a:cubicBezTo>
                    <a:cubicBezTo>
                      <a:pt x="41" y="198"/>
                      <a:pt x="44" y="199"/>
                      <a:pt x="46" y="199"/>
                    </a:cubicBezTo>
                    <a:cubicBezTo>
                      <a:pt x="48" y="199"/>
                      <a:pt x="50" y="198"/>
                      <a:pt x="51" y="197"/>
                    </a:cubicBezTo>
                    <a:cubicBezTo>
                      <a:pt x="54" y="194"/>
                      <a:pt x="54" y="188"/>
                      <a:pt x="51" y="185"/>
                    </a:cubicBezTo>
                    <a:close/>
                    <a:moveTo>
                      <a:pt x="67" y="169"/>
                    </a:moveTo>
                    <a:cubicBezTo>
                      <a:pt x="69" y="171"/>
                      <a:pt x="71" y="172"/>
                      <a:pt x="73" y="172"/>
                    </a:cubicBezTo>
                    <a:cubicBezTo>
                      <a:pt x="75" y="172"/>
                      <a:pt x="77" y="171"/>
                      <a:pt x="78" y="169"/>
                    </a:cubicBezTo>
                    <a:cubicBezTo>
                      <a:pt x="82" y="166"/>
                      <a:pt x="82" y="161"/>
                      <a:pt x="78" y="158"/>
                    </a:cubicBezTo>
                    <a:cubicBezTo>
                      <a:pt x="62" y="142"/>
                      <a:pt x="54" y="121"/>
                      <a:pt x="54" y="100"/>
                    </a:cubicBezTo>
                    <a:cubicBezTo>
                      <a:pt x="54" y="79"/>
                      <a:pt x="62" y="58"/>
                      <a:pt x="78" y="42"/>
                    </a:cubicBezTo>
                    <a:cubicBezTo>
                      <a:pt x="82" y="39"/>
                      <a:pt x="82" y="34"/>
                      <a:pt x="78" y="31"/>
                    </a:cubicBezTo>
                    <a:cubicBezTo>
                      <a:pt x="75" y="28"/>
                      <a:pt x="70" y="28"/>
                      <a:pt x="67" y="31"/>
                    </a:cubicBezTo>
                    <a:cubicBezTo>
                      <a:pt x="48" y="50"/>
                      <a:pt x="38" y="75"/>
                      <a:pt x="38" y="100"/>
                    </a:cubicBezTo>
                    <a:cubicBezTo>
                      <a:pt x="38" y="125"/>
                      <a:pt x="48" y="150"/>
                      <a:pt x="67" y="169"/>
                    </a:cubicBezTo>
                    <a:close/>
                    <a:moveTo>
                      <a:pt x="94" y="142"/>
                    </a:moveTo>
                    <a:cubicBezTo>
                      <a:pt x="96" y="144"/>
                      <a:pt x="98" y="145"/>
                      <a:pt x="100" y="145"/>
                    </a:cubicBezTo>
                    <a:cubicBezTo>
                      <a:pt x="102" y="145"/>
                      <a:pt x="104" y="144"/>
                      <a:pt x="106" y="142"/>
                    </a:cubicBezTo>
                    <a:cubicBezTo>
                      <a:pt x="109" y="139"/>
                      <a:pt x="109" y="134"/>
                      <a:pt x="106" y="131"/>
                    </a:cubicBezTo>
                    <a:cubicBezTo>
                      <a:pt x="97" y="122"/>
                      <a:pt x="93" y="111"/>
                      <a:pt x="93" y="100"/>
                    </a:cubicBezTo>
                    <a:cubicBezTo>
                      <a:pt x="93" y="89"/>
                      <a:pt x="97" y="78"/>
                      <a:pt x="106" y="69"/>
                    </a:cubicBezTo>
                    <a:cubicBezTo>
                      <a:pt x="109" y="66"/>
                      <a:pt x="109" y="61"/>
                      <a:pt x="106" y="58"/>
                    </a:cubicBezTo>
                    <a:cubicBezTo>
                      <a:pt x="103" y="55"/>
                      <a:pt x="97" y="55"/>
                      <a:pt x="94" y="58"/>
                    </a:cubicBezTo>
                    <a:cubicBezTo>
                      <a:pt x="83" y="70"/>
                      <a:pt x="77" y="85"/>
                      <a:pt x="77" y="100"/>
                    </a:cubicBezTo>
                    <a:cubicBezTo>
                      <a:pt x="77" y="115"/>
                      <a:pt x="83" y="131"/>
                      <a:pt x="94" y="142"/>
                    </a:cubicBezTo>
                    <a:close/>
                    <a:moveTo>
                      <a:pt x="267" y="349"/>
                    </a:moveTo>
                    <a:cubicBezTo>
                      <a:pt x="257" y="336"/>
                      <a:pt x="238" y="309"/>
                      <a:pt x="219" y="270"/>
                    </a:cubicBezTo>
                    <a:cubicBezTo>
                      <a:pt x="218" y="270"/>
                      <a:pt x="218" y="269"/>
                      <a:pt x="218" y="268"/>
                    </a:cubicBezTo>
                    <a:cubicBezTo>
                      <a:pt x="213" y="259"/>
                      <a:pt x="209" y="249"/>
                      <a:pt x="204" y="239"/>
                    </a:cubicBezTo>
                    <a:cubicBezTo>
                      <a:pt x="190" y="205"/>
                      <a:pt x="182" y="171"/>
                      <a:pt x="177" y="146"/>
                    </a:cubicBezTo>
                    <a:cubicBezTo>
                      <a:pt x="197" y="140"/>
                      <a:pt x="211" y="122"/>
                      <a:pt x="211" y="100"/>
                    </a:cubicBezTo>
                    <a:cubicBezTo>
                      <a:pt x="211" y="93"/>
                      <a:pt x="210" y="87"/>
                      <a:pt x="208" y="81"/>
                    </a:cubicBezTo>
                    <a:cubicBezTo>
                      <a:pt x="206" y="77"/>
                      <a:pt x="201" y="75"/>
                      <a:pt x="197" y="77"/>
                    </a:cubicBezTo>
                    <a:cubicBezTo>
                      <a:pt x="193" y="79"/>
                      <a:pt x="191" y="84"/>
                      <a:pt x="193" y="88"/>
                    </a:cubicBezTo>
                    <a:cubicBezTo>
                      <a:pt x="194" y="91"/>
                      <a:pt x="195" y="96"/>
                      <a:pt x="195" y="100"/>
                    </a:cubicBezTo>
                    <a:cubicBezTo>
                      <a:pt x="195" y="117"/>
                      <a:pt x="181" y="132"/>
                      <a:pt x="164" y="132"/>
                    </a:cubicBezTo>
                    <a:cubicBezTo>
                      <a:pt x="146" y="132"/>
                      <a:pt x="132" y="117"/>
                      <a:pt x="132" y="100"/>
                    </a:cubicBezTo>
                    <a:cubicBezTo>
                      <a:pt x="132" y="82"/>
                      <a:pt x="146" y="68"/>
                      <a:pt x="164" y="68"/>
                    </a:cubicBezTo>
                    <a:cubicBezTo>
                      <a:pt x="169" y="68"/>
                      <a:pt x="173" y="69"/>
                      <a:pt x="177" y="71"/>
                    </a:cubicBezTo>
                    <a:cubicBezTo>
                      <a:pt x="181" y="73"/>
                      <a:pt x="186" y="71"/>
                      <a:pt x="188" y="67"/>
                    </a:cubicBezTo>
                    <a:cubicBezTo>
                      <a:pt x="190" y="63"/>
                      <a:pt x="188" y="59"/>
                      <a:pt x="184" y="57"/>
                    </a:cubicBezTo>
                    <a:cubicBezTo>
                      <a:pt x="184" y="57"/>
                      <a:pt x="184" y="57"/>
                      <a:pt x="184" y="57"/>
                    </a:cubicBezTo>
                    <a:cubicBezTo>
                      <a:pt x="178" y="54"/>
                      <a:pt x="171" y="52"/>
                      <a:pt x="164" y="52"/>
                    </a:cubicBezTo>
                    <a:cubicBezTo>
                      <a:pt x="137" y="52"/>
                      <a:pt x="116" y="74"/>
                      <a:pt x="116" y="100"/>
                    </a:cubicBezTo>
                    <a:cubicBezTo>
                      <a:pt x="116" y="121"/>
                      <a:pt x="130" y="140"/>
                      <a:pt x="150" y="146"/>
                    </a:cubicBezTo>
                    <a:cubicBezTo>
                      <a:pt x="145" y="170"/>
                      <a:pt x="136" y="205"/>
                      <a:pt x="123" y="239"/>
                    </a:cubicBezTo>
                    <a:cubicBezTo>
                      <a:pt x="118" y="249"/>
                      <a:pt x="114" y="259"/>
                      <a:pt x="109" y="268"/>
                    </a:cubicBezTo>
                    <a:cubicBezTo>
                      <a:pt x="109" y="269"/>
                      <a:pt x="108" y="270"/>
                      <a:pt x="108" y="271"/>
                    </a:cubicBezTo>
                    <a:cubicBezTo>
                      <a:pt x="97" y="293"/>
                      <a:pt x="85" y="312"/>
                      <a:pt x="76" y="326"/>
                    </a:cubicBezTo>
                    <a:cubicBezTo>
                      <a:pt x="69" y="336"/>
                      <a:pt x="63" y="344"/>
                      <a:pt x="59" y="349"/>
                    </a:cubicBezTo>
                    <a:cubicBezTo>
                      <a:pt x="57" y="351"/>
                      <a:pt x="55" y="353"/>
                      <a:pt x="54" y="355"/>
                    </a:cubicBezTo>
                    <a:cubicBezTo>
                      <a:pt x="53" y="356"/>
                      <a:pt x="52" y="357"/>
                      <a:pt x="52" y="357"/>
                    </a:cubicBezTo>
                    <a:cubicBezTo>
                      <a:pt x="50" y="359"/>
                      <a:pt x="50" y="362"/>
                      <a:pt x="51" y="365"/>
                    </a:cubicBezTo>
                    <a:cubicBezTo>
                      <a:pt x="52" y="368"/>
                      <a:pt x="55" y="370"/>
                      <a:pt x="58" y="370"/>
                    </a:cubicBezTo>
                    <a:cubicBezTo>
                      <a:pt x="97" y="370"/>
                      <a:pt x="97" y="370"/>
                      <a:pt x="97" y="370"/>
                    </a:cubicBezTo>
                    <a:cubicBezTo>
                      <a:pt x="100" y="370"/>
                      <a:pt x="102" y="368"/>
                      <a:pt x="104" y="366"/>
                    </a:cubicBezTo>
                    <a:cubicBezTo>
                      <a:pt x="115" y="345"/>
                      <a:pt x="138" y="331"/>
                      <a:pt x="163" y="331"/>
                    </a:cubicBezTo>
                    <a:cubicBezTo>
                      <a:pt x="189" y="331"/>
                      <a:pt x="211" y="345"/>
                      <a:pt x="223" y="366"/>
                    </a:cubicBezTo>
                    <a:cubicBezTo>
                      <a:pt x="224" y="368"/>
                      <a:pt x="227" y="370"/>
                      <a:pt x="230" y="370"/>
                    </a:cubicBezTo>
                    <a:cubicBezTo>
                      <a:pt x="268" y="370"/>
                      <a:pt x="268" y="370"/>
                      <a:pt x="268" y="370"/>
                    </a:cubicBezTo>
                    <a:cubicBezTo>
                      <a:pt x="268" y="370"/>
                      <a:pt x="268" y="370"/>
                      <a:pt x="268" y="370"/>
                    </a:cubicBezTo>
                    <a:cubicBezTo>
                      <a:pt x="271" y="370"/>
                      <a:pt x="274" y="368"/>
                      <a:pt x="275" y="365"/>
                    </a:cubicBezTo>
                    <a:cubicBezTo>
                      <a:pt x="276" y="362"/>
                      <a:pt x="276" y="359"/>
                      <a:pt x="274" y="357"/>
                    </a:cubicBezTo>
                    <a:cubicBezTo>
                      <a:pt x="274" y="357"/>
                      <a:pt x="271" y="354"/>
                      <a:pt x="267" y="349"/>
                    </a:cubicBezTo>
                    <a:close/>
                    <a:moveTo>
                      <a:pt x="163" y="159"/>
                    </a:moveTo>
                    <a:cubicBezTo>
                      <a:pt x="168" y="179"/>
                      <a:pt x="174" y="203"/>
                      <a:pt x="183" y="228"/>
                    </a:cubicBezTo>
                    <a:cubicBezTo>
                      <a:pt x="177" y="227"/>
                      <a:pt x="170" y="227"/>
                      <a:pt x="163" y="227"/>
                    </a:cubicBezTo>
                    <a:cubicBezTo>
                      <a:pt x="157" y="227"/>
                      <a:pt x="150" y="227"/>
                      <a:pt x="144" y="228"/>
                    </a:cubicBezTo>
                    <a:cubicBezTo>
                      <a:pt x="153" y="203"/>
                      <a:pt x="159" y="179"/>
                      <a:pt x="163" y="159"/>
                    </a:cubicBezTo>
                    <a:close/>
                    <a:moveTo>
                      <a:pt x="137" y="245"/>
                    </a:moveTo>
                    <a:cubicBezTo>
                      <a:pt x="146" y="244"/>
                      <a:pt x="154" y="243"/>
                      <a:pt x="163" y="243"/>
                    </a:cubicBezTo>
                    <a:cubicBezTo>
                      <a:pt x="172" y="243"/>
                      <a:pt x="181" y="244"/>
                      <a:pt x="190" y="245"/>
                    </a:cubicBezTo>
                    <a:cubicBezTo>
                      <a:pt x="192" y="250"/>
                      <a:pt x="194" y="255"/>
                      <a:pt x="196" y="260"/>
                    </a:cubicBezTo>
                    <a:cubicBezTo>
                      <a:pt x="186" y="257"/>
                      <a:pt x="174" y="256"/>
                      <a:pt x="163" y="256"/>
                    </a:cubicBezTo>
                    <a:cubicBezTo>
                      <a:pt x="152" y="256"/>
                      <a:pt x="141" y="257"/>
                      <a:pt x="131" y="260"/>
                    </a:cubicBezTo>
                    <a:cubicBezTo>
                      <a:pt x="133" y="255"/>
                      <a:pt x="135" y="250"/>
                      <a:pt x="137" y="245"/>
                    </a:cubicBezTo>
                    <a:close/>
                    <a:moveTo>
                      <a:pt x="122" y="279"/>
                    </a:moveTo>
                    <a:cubicBezTo>
                      <a:pt x="135" y="275"/>
                      <a:pt x="149" y="272"/>
                      <a:pt x="163" y="272"/>
                    </a:cubicBezTo>
                    <a:cubicBezTo>
                      <a:pt x="178" y="272"/>
                      <a:pt x="192" y="275"/>
                      <a:pt x="205" y="279"/>
                    </a:cubicBezTo>
                    <a:cubicBezTo>
                      <a:pt x="208" y="286"/>
                      <a:pt x="212" y="292"/>
                      <a:pt x="215" y="298"/>
                    </a:cubicBezTo>
                    <a:cubicBezTo>
                      <a:pt x="199" y="290"/>
                      <a:pt x="182" y="285"/>
                      <a:pt x="163" y="285"/>
                    </a:cubicBezTo>
                    <a:cubicBezTo>
                      <a:pt x="145" y="285"/>
                      <a:pt x="127" y="290"/>
                      <a:pt x="112" y="298"/>
                    </a:cubicBezTo>
                    <a:cubicBezTo>
                      <a:pt x="115" y="292"/>
                      <a:pt x="118" y="286"/>
                      <a:pt x="122" y="279"/>
                    </a:cubicBezTo>
                    <a:close/>
                    <a:moveTo>
                      <a:pt x="234" y="354"/>
                    </a:moveTo>
                    <a:cubicBezTo>
                      <a:pt x="219" y="330"/>
                      <a:pt x="193" y="315"/>
                      <a:pt x="163" y="315"/>
                    </a:cubicBezTo>
                    <a:cubicBezTo>
                      <a:pt x="133" y="315"/>
                      <a:pt x="107" y="330"/>
                      <a:pt x="92" y="354"/>
                    </a:cubicBezTo>
                    <a:cubicBezTo>
                      <a:pt x="75" y="354"/>
                      <a:pt x="75" y="354"/>
                      <a:pt x="75" y="354"/>
                    </a:cubicBezTo>
                    <a:cubicBezTo>
                      <a:pt x="78" y="350"/>
                      <a:pt x="81" y="346"/>
                      <a:pt x="85" y="341"/>
                    </a:cubicBezTo>
                    <a:cubicBezTo>
                      <a:pt x="85" y="341"/>
                      <a:pt x="85" y="341"/>
                      <a:pt x="85" y="341"/>
                    </a:cubicBezTo>
                    <a:cubicBezTo>
                      <a:pt x="103" y="317"/>
                      <a:pt x="131" y="301"/>
                      <a:pt x="163" y="301"/>
                    </a:cubicBezTo>
                    <a:cubicBezTo>
                      <a:pt x="195" y="301"/>
                      <a:pt x="223" y="317"/>
                      <a:pt x="241" y="341"/>
                    </a:cubicBezTo>
                    <a:cubicBezTo>
                      <a:pt x="241" y="341"/>
                      <a:pt x="242" y="341"/>
                      <a:pt x="242" y="341"/>
                    </a:cubicBezTo>
                    <a:cubicBezTo>
                      <a:pt x="245" y="346"/>
                      <a:pt x="248" y="350"/>
                      <a:pt x="251" y="354"/>
                    </a:cubicBezTo>
                    <a:lnTo>
                      <a:pt x="234" y="354"/>
                    </a:lnTo>
                    <a:close/>
                  </a:path>
                </a:pathLst>
              </a:custGeom>
              <a:solidFill>
                <a:srgbClr val="00A9D4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 lang="en-US" sz="1400">
                  <a:solidFill>
                    <a:srgbClr val="00A9D4"/>
                  </a:solidFill>
                </a:endParaRPr>
              </a:p>
            </p:txBody>
          </p:sp>
          <p:sp>
            <p:nvSpPr>
              <p:cNvPr id="45" name="Text Box 19"/>
              <p:cNvSpPr txBox="1">
                <a:spLocks noChangeArrowheads="1"/>
              </p:cNvSpPr>
              <p:nvPr/>
            </p:nvSpPr>
            <p:spPr bwMode="auto">
              <a:xfrm>
                <a:off x="7972668" y="4377623"/>
                <a:ext cx="986168" cy="4154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/>
                <a:r>
                  <a:rPr lang="en-US" sz="1050" dirty="0">
                    <a:solidFill>
                      <a:srgbClr val="00A9D4"/>
                    </a:solidFill>
                  </a:rPr>
                  <a:t>Base station</a:t>
                </a:r>
                <a:br>
                  <a:rPr lang="en-US" sz="1050" dirty="0">
                    <a:solidFill>
                      <a:srgbClr val="00A9D4"/>
                    </a:solidFill>
                  </a:rPr>
                </a:br>
                <a:r>
                  <a:rPr lang="en-US" sz="1050" dirty="0">
                    <a:solidFill>
                      <a:srgbClr val="00A9D4"/>
                    </a:solidFill>
                  </a:rPr>
                  <a:t> site</a:t>
                </a:r>
              </a:p>
            </p:txBody>
          </p:sp>
          <p:sp>
            <p:nvSpPr>
              <p:cNvPr id="46" name="Text Box 14"/>
              <p:cNvSpPr txBox="1">
                <a:spLocks noChangeArrowheads="1"/>
              </p:cNvSpPr>
              <p:nvPr/>
            </p:nvSpPr>
            <p:spPr bwMode="auto">
              <a:xfrm>
                <a:off x="8195652" y="4911156"/>
                <a:ext cx="484428" cy="2616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/>
                <a:r>
                  <a:rPr lang="en-US" sz="1100" dirty="0">
                    <a:solidFill>
                      <a:srgbClr val="00A9D4"/>
                    </a:solidFill>
                  </a:rPr>
                  <a:t>REC</a:t>
                </a: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4979731" y="3087082"/>
              <a:ext cx="630023" cy="574590"/>
              <a:chOff x="5293516" y="2219678"/>
              <a:chExt cx="630023" cy="574590"/>
            </a:xfrm>
          </p:grpSpPr>
          <p:sp>
            <p:nvSpPr>
              <p:cNvPr id="38" name="Rectangle 37"/>
              <p:cNvSpPr/>
              <p:nvPr/>
            </p:nvSpPr>
            <p:spPr bwMode="auto">
              <a:xfrm>
                <a:off x="5309916" y="2236283"/>
                <a:ext cx="613623" cy="55797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39" name="Group 38"/>
              <p:cNvGrpSpPr/>
              <p:nvPr/>
            </p:nvGrpSpPr>
            <p:grpSpPr>
              <a:xfrm>
                <a:off x="5293516" y="2219678"/>
                <a:ext cx="629254" cy="574590"/>
                <a:chOff x="5552514" y="4344847"/>
                <a:chExt cx="845689" cy="772222"/>
              </a:xfrm>
              <a:solidFill>
                <a:srgbClr val="00A9D4"/>
              </a:solidFill>
            </p:grpSpPr>
            <p:sp>
              <p:nvSpPr>
                <p:cNvPr id="40" name="Freeform 10"/>
                <p:cNvSpPr>
                  <a:spLocks noChangeAspect="1"/>
                </p:cNvSpPr>
                <p:nvPr/>
              </p:nvSpPr>
              <p:spPr bwMode="auto">
                <a:xfrm>
                  <a:off x="5552514" y="4344847"/>
                  <a:ext cx="845689" cy="772222"/>
                </a:xfrm>
                <a:custGeom>
                  <a:avLst/>
                  <a:gdLst>
                    <a:gd name="T0" fmla="*/ 2147483647 w 715"/>
                    <a:gd name="T1" fmla="*/ 2147483647 h 686"/>
                    <a:gd name="T2" fmla="*/ 0 w 715"/>
                    <a:gd name="T3" fmla="*/ 2147483647 h 686"/>
                    <a:gd name="T4" fmla="*/ 0 w 715"/>
                    <a:gd name="T5" fmla="*/ 2147483647 h 686"/>
                    <a:gd name="T6" fmla="*/ 0 w 715"/>
                    <a:gd name="T7" fmla="*/ 2147483647 h 686"/>
                    <a:gd name="T8" fmla="*/ 2147483647 w 715"/>
                    <a:gd name="T9" fmla="*/ 0 h 686"/>
                    <a:gd name="T10" fmla="*/ 2147483647 w 715"/>
                    <a:gd name="T11" fmla="*/ 0 h 686"/>
                    <a:gd name="T12" fmla="*/ 2147483647 w 715"/>
                    <a:gd name="T13" fmla="*/ 0 h 686"/>
                    <a:gd name="T14" fmla="*/ 2147483647 w 715"/>
                    <a:gd name="T15" fmla="*/ 2147483647 h 686"/>
                    <a:gd name="T16" fmla="*/ 2147483647 w 715"/>
                    <a:gd name="T17" fmla="*/ 2147483647 h 686"/>
                    <a:gd name="T18" fmla="*/ 2147483647 w 715"/>
                    <a:gd name="T19" fmla="*/ 2147483647 h 686"/>
                    <a:gd name="T20" fmla="*/ 2147483647 w 715"/>
                    <a:gd name="T21" fmla="*/ 2147483647 h 686"/>
                    <a:gd name="T22" fmla="*/ 2147483647 w 715"/>
                    <a:gd name="T23" fmla="*/ 2147483647 h 686"/>
                    <a:gd name="T24" fmla="*/ 2147483647 w 715"/>
                    <a:gd name="T25" fmla="*/ 2147483647 h 686"/>
                    <a:gd name="T26" fmla="*/ 2147483647 w 715"/>
                    <a:gd name="T27" fmla="*/ 2147483647 h 686"/>
                    <a:gd name="T28" fmla="*/ 2147483647 w 715"/>
                    <a:gd name="T29" fmla="*/ 2147483647 h 686"/>
                    <a:gd name="T30" fmla="*/ 2147483647 w 715"/>
                    <a:gd name="T31" fmla="*/ 2147483647 h 686"/>
                    <a:gd name="T32" fmla="*/ 2147483647 w 715"/>
                    <a:gd name="T33" fmla="*/ 2147483647 h 686"/>
                    <a:gd name="T34" fmla="*/ 2147483647 w 715"/>
                    <a:gd name="T35" fmla="*/ 2147483647 h 686"/>
                    <a:gd name="T36" fmla="*/ 2147483647 w 715"/>
                    <a:gd name="T37" fmla="*/ 2147483647 h 686"/>
                    <a:gd name="T38" fmla="*/ 2147483647 w 715"/>
                    <a:gd name="T39" fmla="*/ 2147483647 h 686"/>
                    <a:gd name="T40" fmla="*/ 2147483647 w 715"/>
                    <a:gd name="T41" fmla="*/ 2147483647 h 686"/>
                    <a:gd name="T42" fmla="*/ 2147483647 w 715"/>
                    <a:gd name="T43" fmla="*/ 2147483647 h 686"/>
                    <a:gd name="T44" fmla="*/ 2147483647 w 715"/>
                    <a:gd name="T45" fmla="*/ 2147483647 h 686"/>
                    <a:gd name="T46" fmla="*/ 2147483647 w 715"/>
                    <a:gd name="T47" fmla="*/ 2147483647 h 686"/>
                    <a:gd name="T48" fmla="*/ 2147483647 w 715"/>
                    <a:gd name="T49" fmla="*/ 2147483647 h 686"/>
                    <a:gd name="T50" fmla="*/ 2147483647 w 715"/>
                    <a:gd name="T51" fmla="*/ 2147483647 h 686"/>
                    <a:gd name="T52" fmla="*/ 2147483647 w 715"/>
                    <a:gd name="T53" fmla="*/ 2147483647 h 686"/>
                    <a:gd name="T54" fmla="*/ 2147483647 w 715"/>
                    <a:gd name="T55" fmla="*/ 2147483647 h 686"/>
                    <a:gd name="T56" fmla="*/ 2147483647 w 715"/>
                    <a:gd name="T57" fmla="*/ 2147483647 h 686"/>
                    <a:gd name="T58" fmla="*/ 2147483647 w 715"/>
                    <a:gd name="T59" fmla="*/ 2147483647 h 686"/>
                    <a:gd name="T60" fmla="*/ 2147483647 w 715"/>
                    <a:gd name="T61" fmla="*/ 2147483647 h 686"/>
                    <a:gd name="T62" fmla="*/ 2147483647 w 715"/>
                    <a:gd name="T63" fmla="*/ 2147483647 h 686"/>
                    <a:gd name="T64" fmla="*/ 2147483647 w 715"/>
                    <a:gd name="T65" fmla="*/ 2147483647 h 686"/>
                    <a:gd name="T66" fmla="*/ 2147483647 w 715"/>
                    <a:gd name="T67" fmla="*/ 2147483647 h 686"/>
                    <a:gd name="T68" fmla="*/ 2147483647 w 715"/>
                    <a:gd name="T69" fmla="*/ 2147483647 h 6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15" h="686">
                      <a:moveTo>
                        <a:pt x="31" y="686"/>
                      </a:moveTo>
                      <a:cubicBezTo>
                        <a:pt x="14" y="686"/>
                        <a:pt x="0" y="672"/>
                        <a:pt x="0" y="655"/>
                      </a:cubicBezTo>
                      <a:cubicBezTo>
                        <a:pt x="0" y="655"/>
                        <a:pt x="0" y="655"/>
                        <a:pt x="0" y="655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685" y="0"/>
                        <a:pt x="685" y="0"/>
                        <a:pt x="685" y="0"/>
                      </a:cubicBezTo>
                      <a:cubicBezTo>
                        <a:pt x="702" y="0"/>
                        <a:pt x="715" y="14"/>
                        <a:pt x="715" y="31"/>
                      </a:cubicBezTo>
                      <a:cubicBezTo>
                        <a:pt x="715" y="31"/>
                        <a:pt x="715" y="31"/>
                        <a:pt x="715" y="31"/>
                      </a:cubicBezTo>
                      <a:cubicBezTo>
                        <a:pt x="715" y="53"/>
                        <a:pt x="715" y="53"/>
                        <a:pt x="715" y="53"/>
                      </a:cubicBezTo>
                      <a:cubicBezTo>
                        <a:pt x="715" y="57"/>
                        <a:pt x="712" y="61"/>
                        <a:pt x="707" y="61"/>
                      </a:cubicBezTo>
                      <a:cubicBezTo>
                        <a:pt x="707" y="61"/>
                        <a:pt x="707" y="61"/>
                        <a:pt x="707" y="61"/>
                      </a:cubicBezTo>
                      <a:cubicBezTo>
                        <a:pt x="703" y="61"/>
                        <a:pt x="699" y="57"/>
                        <a:pt x="699" y="53"/>
                      </a:cubicBezTo>
                      <a:cubicBezTo>
                        <a:pt x="699" y="53"/>
                        <a:pt x="699" y="53"/>
                        <a:pt x="699" y="53"/>
                      </a:cubicBezTo>
                      <a:cubicBezTo>
                        <a:pt x="699" y="31"/>
                        <a:pt x="699" y="31"/>
                        <a:pt x="699" y="31"/>
                      </a:cubicBezTo>
                      <a:cubicBezTo>
                        <a:pt x="699" y="23"/>
                        <a:pt x="693" y="16"/>
                        <a:pt x="685" y="16"/>
                      </a:cubicBezTo>
                      <a:cubicBezTo>
                        <a:pt x="685" y="16"/>
                        <a:pt x="685" y="16"/>
                        <a:pt x="685" y="16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23" y="16"/>
                        <a:pt x="16" y="23"/>
                        <a:pt x="16" y="31"/>
                      </a:cubicBezTo>
                      <a:cubicBezTo>
                        <a:pt x="16" y="31"/>
                        <a:pt x="16" y="31"/>
                        <a:pt x="16" y="31"/>
                      </a:cubicBezTo>
                      <a:cubicBezTo>
                        <a:pt x="16" y="655"/>
                        <a:pt x="16" y="655"/>
                        <a:pt x="16" y="655"/>
                      </a:cubicBezTo>
                      <a:cubicBezTo>
                        <a:pt x="16" y="663"/>
                        <a:pt x="23" y="670"/>
                        <a:pt x="31" y="670"/>
                      </a:cubicBezTo>
                      <a:cubicBezTo>
                        <a:pt x="31" y="670"/>
                        <a:pt x="31" y="670"/>
                        <a:pt x="31" y="670"/>
                      </a:cubicBezTo>
                      <a:cubicBezTo>
                        <a:pt x="685" y="670"/>
                        <a:pt x="685" y="670"/>
                        <a:pt x="685" y="670"/>
                      </a:cubicBezTo>
                      <a:cubicBezTo>
                        <a:pt x="693" y="670"/>
                        <a:pt x="699" y="663"/>
                        <a:pt x="699" y="655"/>
                      </a:cubicBezTo>
                      <a:cubicBezTo>
                        <a:pt x="699" y="655"/>
                        <a:pt x="699" y="655"/>
                        <a:pt x="699" y="655"/>
                      </a:cubicBezTo>
                      <a:cubicBezTo>
                        <a:pt x="699" y="82"/>
                        <a:pt x="699" y="82"/>
                        <a:pt x="699" y="82"/>
                      </a:cubicBezTo>
                      <a:cubicBezTo>
                        <a:pt x="699" y="78"/>
                        <a:pt x="703" y="74"/>
                        <a:pt x="707" y="74"/>
                      </a:cubicBezTo>
                      <a:cubicBezTo>
                        <a:pt x="707" y="74"/>
                        <a:pt x="707" y="74"/>
                        <a:pt x="707" y="74"/>
                      </a:cubicBezTo>
                      <a:cubicBezTo>
                        <a:pt x="712" y="74"/>
                        <a:pt x="715" y="78"/>
                        <a:pt x="715" y="82"/>
                      </a:cubicBezTo>
                      <a:cubicBezTo>
                        <a:pt x="715" y="82"/>
                        <a:pt x="715" y="82"/>
                        <a:pt x="715" y="82"/>
                      </a:cubicBezTo>
                      <a:cubicBezTo>
                        <a:pt x="715" y="655"/>
                        <a:pt x="715" y="655"/>
                        <a:pt x="715" y="655"/>
                      </a:cubicBezTo>
                      <a:cubicBezTo>
                        <a:pt x="715" y="672"/>
                        <a:pt x="702" y="686"/>
                        <a:pt x="685" y="686"/>
                      </a:cubicBezTo>
                      <a:cubicBezTo>
                        <a:pt x="685" y="686"/>
                        <a:pt x="685" y="686"/>
                        <a:pt x="685" y="686"/>
                      </a:cubicBezTo>
                      <a:cubicBezTo>
                        <a:pt x="31" y="686"/>
                        <a:pt x="31" y="686"/>
                        <a:pt x="31" y="6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  <p:sp>
              <p:nvSpPr>
                <p:cNvPr id="41" name="Rectangle 28"/>
                <p:cNvSpPr>
                  <a:spLocks noChangeArrowheads="1"/>
                </p:cNvSpPr>
                <p:nvPr/>
              </p:nvSpPr>
              <p:spPr bwMode="auto">
                <a:xfrm>
                  <a:off x="5552514" y="4352018"/>
                  <a:ext cx="845689" cy="4343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956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/>
                <a:p>
                  <a:pPr algn="ctr" eaLnBrk="0" hangingPunct="0"/>
                  <a:r>
                    <a:rPr lang="en-US" sz="1050" dirty="0">
                      <a:solidFill>
                        <a:srgbClr val="00A9D4"/>
                      </a:solidFill>
                    </a:rPr>
                    <a:t>Small</a:t>
                  </a:r>
                  <a:br>
                    <a:rPr lang="en-US" sz="1050" dirty="0">
                      <a:solidFill>
                        <a:srgbClr val="00A9D4"/>
                      </a:solidFill>
                    </a:rPr>
                  </a:br>
                  <a:r>
                    <a:rPr lang="en-US" sz="1050" dirty="0">
                      <a:solidFill>
                        <a:srgbClr val="00A9D4"/>
                      </a:solidFill>
                    </a:rPr>
                    <a:t>Cell</a:t>
                  </a:r>
                </a:p>
              </p:txBody>
            </p:sp>
            <p:sp>
              <p:nvSpPr>
                <p:cNvPr id="42" name="Freeform 3"/>
                <p:cNvSpPr>
                  <a:spLocks noChangeAspect="1" noEditPoints="1"/>
                </p:cNvSpPr>
                <p:nvPr/>
              </p:nvSpPr>
              <p:spPr bwMode="auto">
                <a:xfrm>
                  <a:off x="5888063" y="4821808"/>
                  <a:ext cx="197668" cy="213276"/>
                </a:xfrm>
                <a:custGeom>
                  <a:avLst/>
                  <a:gdLst>
                    <a:gd name="T0" fmla="*/ 2147483647 w 327"/>
                    <a:gd name="T1" fmla="*/ 2147483647 h 370"/>
                    <a:gd name="T2" fmla="*/ 2147483647 w 327"/>
                    <a:gd name="T3" fmla="*/ 2147483647 h 370"/>
                    <a:gd name="T4" fmla="*/ 2147483647 w 327"/>
                    <a:gd name="T5" fmla="*/ 2147483647 h 370"/>
                    <a:gd name="T6" fmla="*/ 2147483647 w 327"/>
                    <a:gd name="T7" fmla="*/ 2147483647 h 370"/>
                    <a:gd name="T8" fmla="*/ 2147483647 w 327"/>
                    <a:gd name="T9" fmla="*/ 2147483647 h 370"/>
                    <a:gd name="T10" fmla="*/ 2147483647 w 327"/>
                    <a:gd name="T11" fmla="*/ 2147483647 h 370"/>
                    <a:gd name="T12" fmla="*/ 2147483647 w 327"/>
                    <a:gd name="T13" fmla="*/ 2147483647 h 370"/>
                    <a:gd name="T14" fmla="*/ 2147483647 w 327"/>
                    <a:gd name="T15" fmla="*/ 2147483647 h 370"/>
                    <a:gd name="T16" fmla="*/ 2147483647 w 327"/>
                    <a:gd name="T17" fmla="*/ 2147483647 h 370"/>
                    <a:gd name="T18" fmla="*/ 2147483647 w 327"/>
                    <a:gd name="T19" fmla="*/ 2147483647 h 370"/>
                    <a:gd name="T20" fmla="*/ 2147483647 w 327"/>
                    <a:gd name="T21" fmla="*/ 2147483647 h 370"/>
                    <a:gd name="T22" fmla="*/ 2147483647 w 327"/>
                    <a:gd name="T23" fmla="*/ 2147483647 h 370"/>
                    <a:gd name="T24" fmla="*/ 2147483647 w 327"/>
                    <a:gd name="T25" fmla="*/ 2147483647 h 370"/>
                    <a:gd name="T26" fmla="*/ 2147483647 w 327"/>
                    <a:gd name="T27" fmla="*/ 2147483647 h 370"/>
                    <a:gd name="T28" fmla="*/ 2147483647 w 327"/>
                    <a:gd name="T29" fmla="*/ 2147483647 h 370"/>
                    <a:gd name="T30" fmla="*/ 2147483647 w 327"/>
                    <a:gd name="T31" fmla="*/ 2147483647 h 370"/>
                    <a:gd name="T32" fmla="*/ 2147483647 w 327"/>
                    <a:gd name="T33" fmla="*/ 2147483647 h 370"/>
                    <a:gd name="T34" fmla="*/ 2147483647 w 327"/>
                    <a:gd name="T35" fmla="*/ 2147483647 h 370"/>
                    <a:gd name="T36" fmla="*/ 2147483647 w 327"/>
                    <a:gd name="T37" fmla="*/ 2147483647 h 370"/>
                    <a:gd name="T38" fmla="*/ 2147483647 w 327"/>
                    <a:gd name="T39" fmla="*/ 2147483647 h 370"/>
                    <a:gd name="T40" fmla="*/ 2147483647 w 327"/>
                    <a:gd name="T41" fmla="*/ 2147483647 h 370"/>
                    <a:gd name="T42" fmla="*/ 2147483647 w 327"/>
                    <a:gd name="T43" fmla="*/ 2147483647 h 370"/>
                    <a:gd name="T44" fmla="*/ 2147483647 w 327"/>
                    <a:gd name="T45" fmla="*/ 2147483647 h 370"/>
                    <a:gd name="T46" fmla="*/ 2147483647 w 327"/>
                    <a:gd name="T47" fmla="*/ 2147483647 h 370"/>
                    <a:gd name="T48" fmla="*/ 2147483647 w 327"/>
                    <a:gd name="T49" fmla="*/ 2147483647 h 370"/>
                    <a:gd name="T50" fmla="*/ 2147483647 w 327"/>
                    <a:gd name="T51" fmla="*/ 2147483647 h 370"/>
                    <a:gd name="T52" fmla="*/ 2147483647 w 327"/>
                    <a:gd name="T53" fmla="*/ 2147483647 h 370"/>
                    <a:gd name="T54" fmla="*/ 2147483647 w 327"/>
                    <a:gd name="T55" fmla="*/ 2147483647 h 370"/>
                    <a:gd name="T56" fmla="*/ 2147483647 w 327"/>
                    <a:gd name="T57" fmla="*/ 2147483647 h 370"/>
                    <a:gd name="T58" fmla="*/ 2147483647 w 327"/>
                    <a:gd name="T59" fmla="*/ 2147483647 h 370"/>
                    <a:gd name="T60" fmla="*/ 2147483647 w 327"/>
                    <a:gd name="T61" fmla="*/ 2147483647 h 370"/>
                    <a:gd name="T62" fmla="*/ 2147483647 w 327"/>
                    <a:gd name="T63" fmla="*/ 2147483647 h 370"/>
                    <a:gd name="T64" fmla="*/ 2147483647 w 327"/>
                    <a:gd name="T65" fmla="*/ 2147483647 h 370"/>
                    <a:gd name="T66" fmla="*/ 2147483647 w 327"/>
                    <a:gd name="T67" fmla="*/ 2147483647 h 370"/>
                    <a:gd name="T68" fmla="*/ 2147483647 w 327"/>
                    <a:gd name="T69" fmla="*/ 2147483647 h 370"/>
                    <a:gd name="T70" fmla="*/ 2147483647 w 327"/>
                    <a:gd name="T71" fmla="*/ 2147483647 h 370"/>
                    <a:gd name="T72" fmla="*/ 2147483647 w 327"/>
                    <a:gd name="T73" fmla="*/ 2147483647 h 370"/>
                    <a:gd name="T74" fmla="*/ 2147483647 w 327"/>
                    <a:gd name="T75" fmla="*/ 2147483647 h 370"/>
                    <a:gd name="T76" fmla="*/ 2147483647 w 327"/>
                    <a:gd name="T77" fmla="*/ 2147483647 h 370"/>
                    <a:gd name="T78" fmla="*/ 2147483647 w 327"/>
                    <a:gd name="T79" fmla="*/ 2147483647 h 370"/>
                    <a:gd name="T80" fmla="*/ 2147483647 w 327"/>
                    <a:gd name="T81" fmla="*/ 2147483647 h 370"/>
                    <a:gd name="T82" fmla="*/ 2147483647 w 327"/>
                    <a:gd name="T83" fmla="*/ 2147483647 h 370"/>
                    <a:gd name="T84" fmla="*/ 2147483647 w 327"/>
                    <a:gd name="T85" fmla="*/ 2147483647 h 370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27"/>
                    <a:gd name="T130" fmla="*/ 0 h 370"/>
                    <a:gd name="T131" fmla="*/ 327 w 327"/>
                    <a:gd name="T132" fmla="*/ 370 h 370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27" h="370">
                      <a:moveTo>
                        <a:pt x="287" y="4"/>
                      </a:moveTo>
                      <a:cubicBezTo>
                        <a:pt x="284" y="0"/>
                        <a:pt x="279" y="0"/>
                        <a:pt x="276" y="4"/>
                      </a:cubicBezTo>
                      <a:cubicBezTo>
                        <a:pt x="273" y="7"/>
                        <a:pt x="273" y="12"/>
                        <a:pt x="276" y="15"/>
                      </a:cubicBezTo>
                      <a:cubicBezTo>
                        <a:pt x="300" y="38"/>
                        <a:pt x="311" y="69"/>
                        <a:pt x="311" y="100"/>
                      </a:cubicBezTo>
                      <a:cubicBezTo>
                        <a:pt x="311" y="131"/>
                        <a:pt x="300" y="162"/>
                        <a:pt x="276" y="185"/>
                      </a:cubicBezTo>
                      <a:cubicBezTo>
                        <a:pt x="273" y="188"/>
                        <a:pt x="273" y="194"/>
                        <a:pt x="276" y="197"/>
                      </a:cubicBezTo>
                      <a:cubicBezTo>
                        <a:pt x="278" y="198"/>
                        <a:pt x="280" y="199"/>
                        <a:pt x="282" y="199"/>
                      </a:cubicBezTo>
                      <a:cubicBezTo>
                        <a:pt x="284" y="199"/>
                        <a:pt x="286" y="198"/>
                        <a:pt x="287" y="197"/>
                      </a:cubicBezTo>
                      <a:cubicBezTo>
                        <a:pt x="314" y="170"/>
                        <a:pt x="327" y="135"/>
                        <a:pt x="327" y="100"/>
                      </a:cubicBezTo>
                      <a:cubicBezTo>
                        <a:pt x="327" y="65"/>
                        <a:pt x="314" y="30"/>
                        <a:pt x="287" y="4"/>
                      </a:cubicBezTo>
                      <a:close/>
                      <a:moveTo>
                        <a:pt x="273" y="100"/>
                      </a:moveTo>
                      <a:cubicBezTo>
                        <a:pt x="273" y="121"/>
                        <a:pt x="265" y="142"/>
                        <a:pt x="249" y="158"/>
                      </a:cubicBezTo>
                      <a:cubicBezTo>
                        <a:pt x="246" y="161"/>
                        <a:pt x="246" y="166"/>
                        <a:pt x="249" y="169"/>
                      </a:cubicBezTo>
                      <a:cubicBezTo>
                        <a:pt x="250" y="171"/>
                        <a:pt x="253" y="172"/>
                        <a:pt x="255" y="172"/>
                      </a:cubicBezTo>
                      <a:cubicBezTo>
                        <a:pt x="257" y="172"/>
                        <a:pt x="259" y="171"/>
                        <a:pt x="260" y="169"/>
                      </a:cubicBezTo>
                      <a:cubicBezTo>
                        <a:pt x="279" y="150"/>
                        <a:pt x="289" y="125"/>
                        <a:pt x="289" y="100"/>
                      </a:cubicBezTo>
                      <a:cubicBezTo>
                        <a:pt x="289" y="75"/>
                        <a:pt x="279" y="50"/>
                        <a:pt x="260" y="31"/>
                      </a:cubicBezTo>
                      <a:cubicBezTo>
                        <a:pt x="257" y="28"/>
                        <a:pt x="252" y="28"/>
                        <a:pt x="249" y="31"/>
                      </a:cubicBezTo>
                      <a:cubicBezTo>
                        <a:pt x="246" y="34"/>
                        <a:pt x="246" y="39"/>
                        <a:pt x="249" y="42"/>
                      </a:cubicBezTo>
                      <a:cubicBezTo>
                        <a:pt x="265" y="58"/>
                        <a:pt x="273" y="79"/>
                        <a:pt x="273" y="100"/>
                      </a:cubicBezTo>
                      <a:close/>
                      <a:moveTo>
                        <a:pt x="222" y="142"/>
                      </a:moveTo>
                      <a:cubicBezTo>
                        <a:pt x="223" y="144"/>
                        <a:pt x="225" y="145"/>
                        <a:pt x="227" y="145"/>
                      </a:cubicBezTo>
                      <a:cubicBezTo>
                        <a:pt x="229" y="145"/>
                        <a:pt x="231" y="144"/>
                        <a:pt x="233" y="142"/>
                      </a:cubicBezTo>
                      <a:cubicBezTo>
                        <a:pt x="245" y="131"/>
                        <a:pt x="250" y="115"/>
                        <a:pt x="250" y="100"/>
                      </a:cubicBezTo>
                      <a:cubicBezTo>
                        <a:pt x="250" y="85"/>
                        <a:pt x="245" y="70"/>
                        <a:pt x="233" y="58"/>
                      </a:cubicBezTo>
                      <a:cubicBezTo>
                        <a:pt x="230" y="55"/>
                        <a:pt x="225" y="55"/>
                        <a:pt x="222" y="58"/>
                      </a:cubicBezTo>
                      <a:cubicBezTo>
                        <a:pt x="219" y="61"/>
                        <a:pt x="219" y="66"/>
                        <a:pt x="222" y="69"/>
                      </a:cubicBezTo>
                      <a:cubicBezTo>
                        <a:pt x="230" y="78"/>
                        <a:pt x="234" y="89"/>
                        <a:pt x="234" y="100"/>
                      </a:cubicBezTo>
                      <a:cubicBezTo>
                        <a:pt x="234" y="111"/>
                        <a:pt x="230" y="122"/>
                        <a:pt x="222" y="131"/>
                      </a:cubicBezTo>
                      <a:cubicBezTo>
                        <a:pt x="219" y="134"/>
                        <a:pt x="219" y="139"/>
                        <a:pt x="222" y="142"/>
                      </a:cubicBezTo>
                      <a:close/>
                      <a:moveTo>
                        <a:pt x="51" y="185"/>
                      </a:moveTo>
                      <a:cubicBezTo>
                        <a:pt x="28" y="162"/>
                        <a:pt x="16" y="131"/>
                        <a:pt x="16" y="100"/>
                      </a:cubicBezTo>
                      <a:cubicBezTo>
                        <a:pt x="16" y="69"/>
                        <a:pt x="28" y="38"/>
                        <a:pt x="51" y="15"/>
                      </a:cubicBezTo>
                      <a:cubicBezTo>
                        <a:pt x="54" y="12"/>
                        <a:pt x="54" y="7"/>
                        <a:pt x="51" y="4"/>
                      </a:cubicBezTo>
                      <a:cubicBezTo>
                        <a:pt x="48" y="0"/>
                        <a:pt x="43" y="0"/>
                        <a:pt x="40" y="4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13" y="30"/>
                        <a:pt x="0" y="65"/>
                        <a:pt x="0" y="100"/>
                      </a:cubicBezTo>
                      <a:cubicBezTo>
                        <a:pt x="0" y="135"/>
                        <a:pt x="13" y="170"/>
                        <a:pt x="40" y="197"/>
                      </a:cubicBezTo>
                      <a:cubicBezTo>
                        <a:pt x="41" y="198"/>
                        <a:pt x="44" y="199"/>
                        <a:pt x="46" y="199"/>
                      </a:cubicBezTo>
                      <a:cubicBezTo>
                        <a:pt x="48" y="199"/>
                        <a:pt x="50" y="198"/>
                        <a:pt x="51" y="197"/>
                      </a:cubicBezTo>
                      <a:cubicBezTo>
                        <a:pt x="54" y="194"/>
                        <a:pt x="54" y="188"/>
                        <a:pt x="51" y="185"/>
                      </a:cubicBezTo>
                      <a:close/>
                      <a:moveTo>
                        <a:pt x="67" y="169"/>
                      </a:moveTo>
                      <a:cubicBezTo>
                        <a:pt x="69" y="171"/>
                        <a:pt x="71" y="172"/>
                        <a:pt x="73" y="172"/>
                      </a:cubicBezTo>
                      <a:cubicBezTo>
                        <a:pt x="75" y="172"/>
                        <a:pt x="77" y="171"/>
                        <a:pt x="78" y="169"/>
                      </a:cubicBezTo>
                      <a:cubicBezTo>
                        <a:pt x="82" y="166"/>
                        <a:pt x="82" y="161"/>
                        <a:pt x="78" y="158"/>
                      </a:cubicBezTo>
                      <a:cubicBezTo>
                        <a:pt x="62" y="142"/>
                        <a:pt x="54" y="121"/>
                        <a:pt x="54" y="100"/>
                      </a:cubicBezTo>
                      <a:cubicBezTo>
                        <a:pt x="54" y="79"/>
                        <a:pt x="62" y="58"/>
                        <a:pt x="78" y="42"/>
                      </a:cubicBezTo>
                      <a:cubicBezTo>
                        <a:pt x="82" y="39"/>
                        <a:pt x="82" y="34"/>
                        <a:pt x="78" y="31"/>
                      </a:cubicBezTo>
                      <a:cubicBezTo>
                        <a:pt x="75" y="28"/>
                        <a:pt x="70" y="28"/>
                        <a:pt x="67" y="31"/>
                      </a:cubicBezTo>
                      <a:cubicBezTo>
                        <a:pt x="48" y="50"/>
                        <a:pt x="38" y="75"/>
                        <a:pt x="38" y="100"/>
                      </a:cubicBezTo>
                      <a:cubicBezTo>
                        <a:pt x="38" y="125"/>
                        <a:pt x="48" y="150"/>
                        <a:pt x="67" y="169"/>
                      </a:cubicBezTo>
                      <a:close/>
                      <a:moveTo>
                        <a:pt x="94" y="142"/>
                      </a:moveTo>
                      <a:cubicBezTo>
                        <a:pt x="96" y="144"/>
                        <a:pt x="98" y="145"/>
                        <a:pt x="100" y="145"/>
                      </a:cubicBezTo>
                      <a:cubicBezTo>
                        <a:pt x="102" y="145"/>
                        <a:pt x="104" y="144"/>
                        <a:pt x="106" y="142"/>
                      </a:cubicBezTo>
                      <a:cubicBezTo>
                        <a:pt x="109" y="139"/>
                        <a:pt x="109" y="134"/>
                        <a:pt x="106" y="131"/>
                      </a:cubicBezTo>
                      <a:cubicBezTo>
                        <a:pt x="97" y="122"/>
                        <a:pt x="93" y="111"/>
                        <a:pt x="93" y="100"/>
                      </a:cubicBezTo>
                      <a:cubicBezTo>
                        <a:pt x="93" y="89"/>
                        <a:pt x="97" y="78"/>
                        <a:pt x="106" y="69"/>
                      </a:cubicBezTo>
                      <a:cubicBezTo>
                        <a:pt x="109" y="66"/>
                        <a:pt x="109" y="61"/>
                        <a:pt x="106" y="58"/>
                      </a:cubicBezTo>
                      <a:cubicBezTo>
                        <a:pt x="103" y="55"/>
                        <a:pt x="97" y="55"/>
                        <a:pt x="94" y="58"/>
                      </a:cubicBezTo>
                      <a:cubicBezTo>
                        <a:pt x="83" y="70"/>
                        <a:pt x="77" y="85"/>
                        <a:pt x="77" y="100"/>
                      </a:cubicBezTo>
                      <a:cubicBezTo>
                        <a:pt x="77" y="115"/>
                        <a:pt x="83" y="131"/>
                        <a:pt x="94" y="142"/>
                      </a:cubicBezTo>
                      <a:close/>
                      <a:moveTo>
                        <a:pt x="267" y="349"/>
                      </a:moveTo>
                      <a:cubicBezTo>
                        <a:pt x="257" y="336"/>
                        <a:pt x="238" y="309"/>
                        <a:pt x="219" y="270"/>
                      </a:cubicBezTo>
                      <a:cubicBezTo>
                        <a:pt x="218" y="270"/>
                        <a:pt x="218" y="269"/>
                        <a:pt x="218" y="268"/>
                      </a:cubicBezTo>
                      <a:cubicBezTo>
                        <a:pt x="213" y="259"/>
                        <a:pt x="209" y="249"/>
                        <a:pt x="204" y="239"/>
                      </a:cubicBezTo>
                      <a:cubicBezTo>
                        <a:pt x="190" y="205"/>
                        <a:pt x="182" y="171"/>
                        <a:pt x="177" y="146"/>
                      </a:cubicBezTo>
                      <a:cubicBezTo>
                        <a:pt x="197" y="140"/>
                        <a:pt x="211" y="122"/>
                        <a:pt x="211" y="100"/>
                      </a:cubicBezTo>
                      <a:cubicBezTo>
                        <a:pt x="211" y="93"/>
                        <a:pt x="210" y="87"/>
                        <a:pt x="208" y="81"/>
                      </a:cubicBezTo>
                      <a:cubicBezTo>
                        <a:pt x="206" y="77"/>
                        <a:pt x="201" y="75"/>
                        <a:pt x="197" y="77"/>
                      </a:cubicBezTo>
                      <a:cubicBezTo>
                        <a:pt x="193" y="79"/>
                        <a:pt x="191" y="84"/>
                        <a:pt x="193" y="88"/>
                      </a:cubicBezTo>
                      <a:cubicBezTo>
                        <a:pt x="194" y="91"/>
                        <a:pt x="195" y="96"/>
                        <a:pt x="195" y="100"/>
                      </a:cubicBezTo>
                      <a:cubicBezTo>
                        <a:pt x="195" y="117"/>
                        <a:pt x="181" y="132"/>
                        <a:pt x="164" y="132"/>
                      </a:cubicBezTo>
                      <a:cubicBezTo>
                        <a:pt x="146" y="132"/>
                        <a:pt x="132" y="117"/>
                        <a:pt x="132" y="100"/>
                      </a:cubicBezTo>
                      <a:cubicBezTo>
                        <a:pt x="132" y="82"/>
                        <a:pt x="146" y="68"/>
                        <a:pt x="164" y="68"/>
                      </a:cubicBezTo>
                      <a:cubicBezTo>
                        <a:pt x="169" y="68"/>
                        <a:pt x="173" y="69"/>
                        <a:pt x="177" y="71"/>
                      </a:cubicBezTo>
                      <a:cubicBezTo>
                        <a:pt x="181" y="73"/>
                        <a:pt x="186" y="71"/>
                        <a:pt x="188" y="67"/>
                      </a:cubicBezTo>
                      <a:cubicBezTo>
                        <a:pt x="190" y="63"/>
                        <a:pt x="188" y="59"/>
                        <a:pt x="184" y="57"/>
                      </a:cubicBezTo>
                      <a:cubicBezTo>
                        <a:pt x="184" y="57"/>
                        <a:pt x="184" y="57"/>
                        <a:pt x="184" y="57"/>
                      </a:cubicBezTo>
                      <a:cubicBezTo>
                        <a:pt x="178" y="54"/>
                        <a:pt x="171" y="52"/>
                        <a:pt x="164" y="52"/>
                      </a:cubicBezTo>
                      <a:cubicBezTo>
                        <a:pt x="137" y="52"/>
                        <a:pt x="116" y="74"/>
                        <a:pt x="116" y="100"/>
                      </a:cubicBezTo>
                      <a:cubicBezTo>
                        <a:pt x="116" y="121"/>
                        <a:pt x="130" y="140"/>
                        <a:pt x="150" y="146"/>
                      </a:cubicBezTo>
                      <a:cubicBezTo>
                        <a:pt x="145" y="170"/>
                        <a:pt x="136" y="205"/>
                        <a:pt x="123" y="239"/>
                      </a:cubicBezTo>
                      <a:cubicBezTo>
                        <a:pt x="118" y="249"/>
                        <a:pt x="114" y="259"/>
                        <a:pt x="109" y="268"/>
                      </a:cubicBezTo>
                      <a:cubicBezTo>
                        <a:pt x="109" y="269"/>
                        <a:pt x="108" y="270"/>
                        <a:pt x="108" y="271"/>
                      </a:cubicBezTo>
                      <a:cubicBezTo>
                        <a:pt x="97" y="293"/>
                        <a:pt x="85" y="312"/>
                        <a:pt x="76" y="326"/>
                      </a:cubicBezTo>
                      <a:cubicBezTo>
                        <a:pt x="69" y="336"/>
                        <a:pt x="63" y="344"/>
                        <a:pt x="59" y="349"/>
                      </a:cubicBezTo>
                      <a:cubicBezTo>
                        <a:pt x="57" y="351"/>
                        <a:pt x="55" y="353"/>
                        <a:pt x="54" y="355"/>
                      </a:cubicBezTo>
                      <a:cubicBezTo>
                        <a:pt x="53" y="356"/>
                        <a:pt x="52" y="357"/>
                        <a:pt x="52" y="357"/>
                      </a:cubicBezTo>
                      <a:cubicBezTo>
                        <a:pt x="50" y="359"/>
                        <a:pt x="50" y="362"/>
                        <a:pt x="51" y="365"/>
                      </a:cubicBezTo>
                      <a:cubicBezTo>
                        <a:pt x="52" y="368"/>
                        <a:pt x="55" y="370"/>
                        <a:pt x="58" y="370"/>
                      </a:cubicBezTo>
                      <a:cubicBezTo>
                        <a:pt x="97" y="370"/>
                        <a:pt x="97" y="370"/>
                        <a:pt x="97" y="370"/>
                      </a:cubicBezTo>
                      <a:cubicBezTo>
                        <a:pt x="100" y="370"/>
                        <a:pt x="102" y="368"/>
                        <a:pt x="104" y="366"/>
                      </a:cubicBezTo>
                      <a:cubicBezTo>
                        <a:pt x="115" y="345"/>
                        <a:pt x="138" y="331"/>
                        <a:pt x="163" y="331"/>
                      </a:cubicBezTo>
                      <a:cubicBezTo>
                        <a:pt x="189" y="331"/>
                        <a:pt x="211" y="345"/>
                        <a:pt x="223" y="366"/>
                      </a:cubicBezTo>
                      <a:cubicBezTo>
                        <a:pt x="224" y="368"/>
                        <a:pt x="227" y="370"/>
                        <a:pt x="230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71" y="370"/>
                        <a:pt x="274" y="368"/>
                        <a:pt x="275" y="365"/>
                      </a:cubicBezTo>
                      <a:cubicBezTo>
                        <a:pt x="276" y="362"/>
                        <a:pt x="276" y="359"/>
                        <a:pt x="274" y="357"/>
                      </a:cubicBezTo>
                      <a:cubicBezTo>
                        <a:pt x="274" y="357"/>
                        <a:pt x="271" y="354"/>
                        <a:pt x="267" y="349"/>
                      </a:cubicBezTo>
                      <a:close/>
                      <a:moveTo>
                        <a:pt x="163" y="159"/>
                      </a:moveTo>
                      <a:cubicBezTo>
                        <a:pt x="168" y="179"/>
                        <a:pt x="174" y="203"/>
                        <a:pt x="183" y="228"/>
                      </a:cubicBezTo>
                      <a:cubicBezTo>
                        <a:pt x="177" y="227"/>
                        <a:pt x="170" y="227"/>
                        <a:pt x="163" y="227"/>
                      </a:cubicBezTo>
                      <a:cubicBezTo>
                        <a:pt x="157" y="227"/>
                        <a:pt x="150" y="227"/>
                        <a:pt x="144" y="228"/>
                      </a:cubicBezTo>
                      <a:cubicBezTo>
                        <a:pt x="153" y="203"/>
                        <a:pt x="159" y="179"/>
                        <a:pt x="163" y="159"/>
                      </a:cubicBezTo>
                      <a:close/>
                      <a:moveTo>
                        <a:pt x="137" y="245"/>
                      </a:moveTo>
                      <a:cubicBezTo>
                        <a:pt x="146" y="244"/>
                        <a:pt x="154" y="243"/>
                        <a:pt x="163" y="243"/>
                      </a:cubicBezTo>
                      <a:cubicBezTo>
                        <a:pt x="172" y="243"/>
                        <a:pt x="181" y="244"/>
                        <a:pt x="190" y="245"/>
                      </a:cubicBezTo>
                      <a:cubicBezTo>
                        <a:pt x="192" y="250"/>
                        <a:pt x="194" y="255"/>
                        <a:pt x="196" y="260"/>
                      </a:cubicBezTo>
                      <a:cubicBezTo>
                        <a:pt x="186" y="257"/>
                        <a:pt x="174" y="256"/>
                        <a:pt x="163" y="256"/>
                      </a:cubicBezTo>
                      <a:cubicBezTo>
                        <a:pt x="152" y="256"/>
                        <a:pt x="141" y="257"/>
                        <a:pt x="131" y="260"/>
                      </a:cubicBezTo>
                      <a:cubicBezTo>
                        <a:pt x="133" y="255"/>
                        <a:pt x="135" y="250"/>
                        <a:pt x="137" y="245"/>
                      </a:cubicBezTo>
                      <a:close/>
                      <a:moveTo>
                        <a:pt x="122" y="279"/>
                      </a:moveTo>
                      <a:cubicBezTo>
                        <a:pt x="135" y="275"/>
                        <a:pt x="149" y="272"/>
                        <a:pt x="163" y="272"/>
                      </a:cubicBezTo>
                      <a:cubicBezTo>
                        <a:pt x="178" y="272"/>
                        <a:pt x="192" y="275"/>
                        <a:pt x="205" y="279"/>
                      </a:cubicBezTo>
                      <a:cubicBezTo>
                        <a:pt x="208" y="286"/>
                        <a:pt x="212" y="292"/>
                        <a:pt x="215" y="298"/>
                      </a:cubicBezTo>
                      <a:cubicBezTo>
                        <a:pt x="199" y="290"/>
                        <a:pt x="182" y="285"/>
                        <a:pt x="163" y="285"/>
                      </a:cubicBezTo>
                      <a:cubicBezTo>
                        <a:pt x="145" y="285"/>
                        <a:pt x="127" y="290"/>
                        <a:pt x="112" y="298"/>
                      </a:cubicBezTo>
                      <a:cubicBezTo>
                        <a:pt x="115" y="292"/>
                        <a:pt x="118" y="286"/>
                        <a:pt x="122" y="279"/>
                      </a:cubicBezTo>
                      <a:close/>
                      <a:moveTo>
                        <a:pt x="234" y="354"/>
                      </a:moveTo>
                      <a:cubicBezTo>
                        <a:pt x="219" y="330"/>
                        <a:pt x="193" y="315"/>
                        <a:pt x="163" y="315"/>
                      </a:cubicBezTo>
                      <a:cubicBezTo>
                        <a:pt x="133" y="315"/>
                        <a:pt x="107" y="330"/>
                        <a:pt x="92" y="354"/>
                      </a:cubicBezTo>
                      <a:cubicBezTo>
                        <a:pt x="75" y="354"/>
                        <a:pt x="75" y="354"/>
                        <a:pt x="75" y="354"/>
                      </a:cubicBezTo>
                      <a:cubicBezTo>
                        <a:pt x="78" y="350"/>
                        <a:pt x="81" y="346"/>
                        <a:pt x="85" y="341"/>
                      </a:cubicBezTo>
                      <a:cubicBezTo>
                        <a:pt x="85" y="341"/>
                        <a:pt x="85" y="341"/>
                        <a:pt x="85" y="341"/>
                      </a:cubicBezTo>
                      <a:cubicBezTo>
                        <a:pt x="103" y="317"/>
                        <a:pt x="131" y="301"/>
                        <a:pt x="163" y="301"/>
                      </a:cubicBezTo>
                      <a:cubicBezTo>
                        <a:pt x="195" y="301"/>
                        <a:pt x="223" y="317"/>
                        <a:pt x="241" y="341"/>
                      </a:cubicBezTo>
                      <a:cubicBezTo>
                        <a:pt x="241" y="341"/>
                        <a:pt x="242" y="341"/>
                        <a:pt x="242" y="341"/>
                      </a:cubicBezTo>
                      <a:cubicBezTo>
                        <a:pt x="245" y="346"/>
                        <a:pt x="248" y="350"/>
                        <a:pt x="251" y="354"/>
                      </a:cubicBezTo>
                      <a:lnTo>
                        <a:pt x="234" y="354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</p:grpSp>
        </p:grpSp>
        <p:sp>
          <p:nvSpPr>
            <p:cNvPr id="20" name="Text Box 14"/>
            <p:cNvSpPr txBox="1">
              <a:spLocks noChangeArrowheads="1"/>
            </p:cNvSpPr>
            <p:nvPr/>
          </p:nvSpPr>
          <p:spPr bwMode="auto">
            <a:xfrm>
              <a:off x="5141759" y="3771342"/>
              <a:ext cx="325731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100" dirty="0">
                  <a:solidFill>
                    <a:srgbClr val="00A9D4"/>
                  </a:solidFill>
                </a:rPr>
                <a:t>…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7772861" y="3629398"/>
              <a:ext cx="986168" cy="799582"/>
              <a:chOff x="7972668" y="4373184"/>
              <a:chExt cx="986168" cy="799582"/>
            </a:xfrm>
          </p:grpSpPr>
          <p:sp>
            <p:nvSpPr>
              <p:cNvPr id="34" name="Freeform 10"/>
              <p:cNvSpPr>
                <a:spLocks noChangeAspect="1"/>
              </p:cNvSpPr>
              <p:nvPr/>
            </p:nvSpPr>
            <p:spPr bwMode="auto">
              <a:xfrm>
                <a:off x="8015022" y="4373184"/>
                <a:ext cx="901566" cy="772221"/>
              </a:xfrm>
              <a:custGeom>
                <a:avLst/>
                <a:gdLst>
                  <a:gd name="T0" fmla="*/ 2147483647 w 715"/>
                  <a:gd name="T1" fmla="*/ 2147483647 h 686"/>
                  <a:gd name="T2" fmla="*/ 0 w 715"/>
                  <a:gd name="T3" fmla="*/ 2147483647 h 686"/>
                  <a:gd name="T4" fmla="*/ 0 w 715"/>
                  <a:gd name="T5" fmla="*/ 2147483647 h 686"/>
                  <a:gd name="T6" fmla="*/ 0 w 715"/>
                  <a:gd name="T7" fmla="*/ 2147483647 h 686"/>
                  <a:gd name="T8" fmla="*/ 2147483647 w 715"/>
                  <a:gd name="T9" fmla="*/ 0 h 686"/>
                  <a:gd name="T10" fmla="*/ 2147483647 w 715"/>
                  <a:gd name="T11" fmla="*/ 0 h 686"/>
                  <a:gd name="T12" fmla="*/ 2147483647 w 715"/>
                  <a:gd name="T13" fmla="*/ 0 h 686"/>
                  <a:gd name="T14" fmla="*/ 2147483647 w 715"/>
                  <a:gd name="T15" fmla="*/ 2147483647 h 686"/>
                  <a:gd name="T16" fmla="*/ 2147483647 w 715"/>
                  <a:gd name="T17" fmla="*/ 2147483647 h 686"/>
                  <a:gd name="T18" fmla="*/ 2147483647 w 715"/>
                  <a:gd name="T19" fmla="*/ 2147483647 h 686"/>
                  <a:gd name="T20" fmla="*/ 2147483647 w 715"/>
                  <a:gd name="T21" fmla="*/ 2147483647 h 686"/>
                  <a:gd name="T22" fmla="*/ 2147483647 w 715"/>
                  <a:gd name="T23" fmla="*/ 2147483647 h 686"/>
                  <a:gd name="T24" fmla="*/ 2147483647 w 715"/>
                  <a:gd name="T25" fmla="*/ 2147483647 h 686"/>
                  <a:gd name="T26" fmla="*/ 2147483647 w 715"/>
                  <a:gd name="T27" fmla="*/ 2147483647 h 686"/>
                  <a:gd name="T28" fmla="*/ 2147483647 w 715"/>
                  <a:gd name="T29" fmla="*/ 2147483647 h 686"/>
                  <a:gd name="T30" fmla="*/ 2147483647 w 715"/>
                  <a:gd name="T31" fmla="*/ 2147483647 h 686"/>
                  <a:gd name="T32" fmla="*/ 2147483647 w 715"/>
                  <a:gd name="T33" fmla="*/ 2147483647 h 686"/>
                  <a:gd name="T34" fmla="*/ 2147483647 w 715"/>
                  <a:gd name="T35" fmla="*/ 2147483647 h 686"/>
                  <a:gd name="T36" fmla="*/ 2147483647 w 715"/>
                  <a:gd name="T37" fmla="*/ 2147483647 h 686"/>
                  <a:gd name="T38" fmla="*/ 2147483647 w 715"/>
                  <a:gd name="T39" fmla="*/ 2147483647 h 686"/>
                  <a:gd name="T40" fmla="*/ 2147483647 w 715"/>
                  <a:gd name="T41" fmla="*/ 2147483647 h 686"/>
                  <a:gd name="T42" fmla="*/ 2147483647 w 715"/>
                  <a:gd name="T43" fmla="*/ 2147483647 h 686"/>
                  <a:gd name="T44" fmla="*/ 2147483647 w 715"/>
                  <a:gd name="T45" fmla="*/ 2147483647 h 686"/>
                  <a:gd name="T46" fmla="*/ 2147483647 w 715"/>
                  <a:gd name="T47" fmla="*/ 2147483647 h 686"/>
                  <a:gd name="T48" fmla="*/ 2147483647 w 715"/>
                  <a:gd name="T49" fmla="*/ 2147483647 h 686"/>
                  <a:gd name="T50" fmla="*/ 2147483647 w 715"/>
                  <a:gd name="T51" fmla="*/ 2147483647 h 686"/>
                  <a:gd name="T52" fmla="*/ 2147483647 w 715"/>
                  <a:gd name="T53" fmla="*/ 2147483647 h 686"/>
                  <a:gd name="T54" fmla="*/ 2147483647 w 715"/>
                  <a:gd name="T55" fmla="*/ 2147483647 h 686"/>
                  <a:gd name="T56" fmla="*/ 2147483647 w 715"/>
                  <a:gd name="T57" fmla="*/ 2147483647 h 686"/>
                  <a:gd name="T58" fmla="*/ 2147483647 w 715"/>
                  <a:gd name="T59" fmla="*/ 2147483647 h 686"/>
                  <a:gd name="T60" fmla="*/ 2147483647 w 715"/>
                  <a:gd name="T61" fmla="*/ 2147483647 h 686"/>
                  <a:gd name="T62" fmla="*/ 2147483647 w 715"/>
                  <a:gd name="T63" fmla="*/ 2147483647 h 686"/>
                  <a:gd name="T64" fmla="*/ 2147483647 w 715"/>
                  <a:gd name="T65" fmla="*/ 2147483647 h 686"/>
                  <a:gd name="T66" fmla="*/ 2147483647 w 715"/>
                  <a:gd name="T67" fmla="*/ 2147483647 h 686"/>
                  <a:gd name="T68" fmla="*/ 2147483647 w 715"/>
                  <a:gd name="T69" fmla="*/ 2147483647 h 68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715" h="686">
                    <a:moveTo>
                      <a:pt x="31" y="686"/>
                    </a:moveTo>
                    <a:cubicBezTo>
                      <a:pt x="14" y="686"/>
                      <a:pt x="0" y="672"/>
                      <a:pt x="0" y="655"/>
                    </a:cubicBezTo>
                    <a:cubicBezTo>
                      <a:pt x="0" y="655"/>
                      <a:pt x="0" y="655"/>
                      <a:pt x="0" y="655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14"/>
                      <a:pt x="14" y="0"/>
                      <a:pt x="31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685" y="0"/>
                      <a:pt x="685" y="0"/>
                      <a:pt x="685" y="0"/>
                    </a:cubicBezTo>
                    <a:cubicBezTo>
                      <a:pt x="702" y="0"/>
                      <a:pt x="715" y="14"/>
                      <a:pt x="715" y="31"/>
                    </a:cubicBezTo>
                    <a:cubicBezTo>
                      <a:pt x="715" y="31"/>
                      <a:pt x="715" y="31"/>
                      <a:pt x="715" y="31"/>
                    </a:cubicBezTo>
                    <a:cubicBezTo>
                      <a:pt x="715" y="53"/>
                      <a:pt x="715" y="53"/>
                      <a:pt x="715" y="53"/>
                    </a:cubicBezTo>
                    <a:cubicBezTo>
                      <a:pt x="715" y="57"/>
                      <a:pt x="712" y="61"/>
                      <a:pt x="707" y="61"/>
                    </a:cubicBezTo>
                    <a:cubicBezTo>
                      <a:pt x="707" y="61"/>
                      <a:pt x="707" y="61"/>
                      <a:pt x="707" y="61"/>
                    </a:cubicBezTo>
                    <a:cubicBezTo>
                      <a:pt x="703" y="61"/>
                      <a:pt x="699" y="57"/>
                      <a:pt x="699" y="53"/>
                    </a:cubicBezTo>
                    <a:cubicBezTo>
                      <a:pt x="699" y="53"/>
                      <a:pt x="699" y="53"/>
                      <a:pt x="699" y="53"/>
                    </a:cubicBezTo>
                    <a:cubicBezTo>
                      <a:pt x="699" y="31"/>
                      <a:pt x="699" y="31"/>
                      <a:pt x="699" y="31"/>
                    </a:cubicBezTo>
                    <a:cubicBezTo>
                      <a:pt x="699" y="23"/>
                      <a:pt x="693" y="16"/>
                      <a:pt x="685" y="16"/>
                    </a:cubicBezTo>
                    <a:cubicBezTo>
                      <a:pt x="685" y="16"/>
                      <a:pt x="685" y="16"/>
                      <a:pt x="685" y="16"/>
                    </a:cubicBezTo>
                    <a:cubicBezTo>
                      <a:pt x="31" y="16"/>
                      <a:pt x="31" y="16"/>
                      <a:pt x="31" y="16"/>
                    </a:cubicBezTo>
                    <a:cubicBezTo>
                      <a:pt x="23" y="16"/>
                      <a:pt x="16" y="23"/>
                      <a:pt x="16" y="31"/>
                    </a:cubicBezTo>
                    <a:cubicBezTo>
                      <a:pt x="16" y="31"/>
                      <a:pt x="16" y="31"/>
                      <a:pt x="16" y="31"/>
                    </a:cubicBezTo>
                    <a:cubicBezTo>
                      <a:pt x="16" y="655"/>
                      <a:pt x="16" y="655"/>
                      <a:pt x="16" y="655"/>
                    </a:cubicBezTo>
                    <a:cubicBezTo>
                      <a:pt x="16" y="663"/>
                      <a:pt x="23" y="670"/>
                      <a:pt x="31" y="670"/>
                    </a:cubicBezTo>
                    <a:cubicBezTo>
                      <a:pt x="31" y="670"/>
                      <a:pt x="31" y="670"/>
                      <a:pt x="31" y="670"/>
                    </a:cubicBezTo>
                    <a:cubicBezTo>
                      <a:pt x="685" y="670"/>
                      <a:pt x="685" y="670"/>
                      <a:pt x="685" y="670"/>
                    </a:cubicBezTo>
                    <a:cubicBezTo>
                      <a:pt x="693" y="670"/>
                      <a:pt x="699" y="663"/>
                      <a:pt x="699" y="655"/>
                    </a:cubicBezTo>
                    <a:cubicBezTo>
                      <a:pt x="699" y="655"/>
                      <a:pt x="699" y="655"/>
                      <a:pt x="699" y="655"/>
                    </a:cubicBezTo>
                    <a:cubicBezTo>
                      <a:pt x="699" y="82"/>
                      <a:pt x="699" y="82"/>
                      <a:pt x="699" y="82"/>
                    </a:cubicBezTo>
                    <a:cubicBezTo>
                      <a:pt x="699" y="78"/>
                      <a:pt x="703" y="74"/>
                      <a:pt x="707" y="74"/>
                    </a:cubicBezTo>
                    <a:cubicBezTo>
                      <a:pt x="707" y="74"/>
                      <a:pt x="707" y="74"/>
                      <a:pt x="707" y="74"/>
                    </a:cubicBezTo>
                    <a:cubicBezTo>
                      <a:pt x="712" y="74"/>
                      <a:pt x="715" y="78"/>
                      <a:pt x="715" y="82"/>
                    </a:cubicBezTo>
                    <a:cubicBezTo>
                      <a:pt x="715" y="82"/>
                      <a:pt x="715" y="82"/>
                      <a:pt x="715" y="82"/>
                    </a:cubicBezTo>
                    <a:cubicBezTo>
                      <a:pt x="715" y="655"/>
                      <a:pt x="715" y="655"/>
                      <a:pt x="715" y="655"/>
                    </a:cubicBezTo>
                    <a:cubicBezTo>
                      <a:pt x="715" y="672"/>
                      <a:pt x="702" y="686"/>
                      <a:pt x="685" y="686"/>
                    </a:cubicBezTo>
                    <a:cubicBezTo>
                      <a:pt x="685" y="686"/>
                      <a:pt x="685" y="686"/>
                      <a:pt x="685" y="686"/>
                    </a:cubicBezTo>
                    <a:cubicBezTo>
                      <a:pt x="31" y="686"/>
                      <a:pt x="31" y="686"/>
                      <a:pt x="31" y="686"/>
                    </a:cubicBezTo>
                    <a:close/>
                  </a:path>
                </a:pathLst>
              </a:custGeom>
              <a:solidFill>
                <a:srgbClr val="00A9D4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 lang="en-US" sz="1400">
                  <a:solidFill>
                    <a:srgbClr val="00A9D4"/>
                  </a:solidFill>
                </a:endParaRPr>
              </a:p>
            </p:txBody>
          </p:sp>
          <p:sp>
            <p:nvSpPr>
              <p:cNvPr id="35" name="Freeform 3"/>
              <p:cNvSpPr>
                <a:spLocks noChangeAspect="1" noEditPoints="1"/>
              </p:cNvSpPr>
              <p:nvPr/>
            </p:nvSpPr>
            <p:spPr bwMode="auto">
              <a:xfrm>
                <a:off x="8344463" y="4738822"/>
                <a:ext cx="197669" cy="213275"/>
              </a:xfrm>
              <a:custGeom>
                <a:avLst/>
                <a:gdLst>
                  <a:gd name="T0" fmla="*/ 2147483647 w 327"/>
                  <a:gd name="T1" fmla="*/ 2147483647 h 370"/>
                  <a:gd name="T2" fmla="*/ 2147483647 w 327"/>
                  <a:gd name="T3" fmla="*/ 2147483647 h 370"/>
                  <a:gd name="T4" fmla="*/ 2147483647 w 327"/>
                  <a:gd name="T5" fmla="*/ 2147483647 h 370"/>
                  <a:gd name="T6" fmla="*/ 2147483647 w 327"/>
                  <a:gd name="T7" fmla="*/ 2147483647 h 370"/>
                  <a:gd name="T8" fmla="*/ 2147483647 w 327"/>
                  <a:gd name="T9" fmla="*/ 2147483647 h 370"/>
                  <a:gd name="T10" fmla="*/ 2147483647 w 327"/>
                  <a:gd name="T11" fmla="*/ 2147483647 h 370"/>
                  <a:gd name="T12" fmla="*/ 2147483647 w 327"/>
                  <a:gd name="T13" fmla="*/ 2147483647 h 370"/>
                  <a:gd name="T14" fmla="*/ 2147483647 w 327"/>
                  <a:gd name="T15" fmla="*/ 2147483647 h 370"/>
                  <a:gd name="T16" fmla="*/ 2147483647 w 327"/>
                  <a:gd name="T17" fmla="*/ 2147483647 h 370"/>
                  <a:gd name="T18" fmla="*/ 2147483647 w 327"/>
                  <a:gd name="T19" fmla="*/ 2147483647 h 370"/>
                  <a:gd name="T20" fmla="*/ 2147483647 w 327"/>
                  <a:gd name="T21" fmla="*/ 2147483647 h 370"/>
                  <a:gd name="T22" fmla="*/ 2147483647 w 327"/>
                  <a:gd name="T23" fmla="*/ 2147483647 h 370"/>
                  <a:gd name="T24" fmla="*/ 2147483647 w 327"/>
                  <a:gd name="T25" fmla="*/ 2147483647 h 370"/>
                  <a:gd name="T26" fmla="*/ 2147483647 w 327"/>
                  <a:gd name="T27" fmla="*/ 2147483647 h 370"/>
                  <a:gd name="T28" fmla="*/ 2147483647 w 327"/>
                  <a:gd name="T29" fmla="*/ 2147483647 h 370"/>
                  <a:gd name="T30" fmla="*/ 2147483647 w 327"/>
                  <a:gd name="T31" fmla="*/ 2147483647 h 370"/>
                  <a:gd name="T32" fmla="*/ 2147483647 w 327"/>
                  <a:gd name="T33" fmla="*/ 2147483647 h 370"/>
                  <a:gd name="T34" fmla="*/ 2147483647 w 327"/>
                  <a:gd name="T35" fmla="*/ 2147483647 h 370"/>
                  <a:gd name="T36" fmla="*/ 2147483647 w 327"/>
                  <a:gd name="T37" fmla="*/ 2147483647 h 370"/>
                  <a:gd name="T38" fmla="*/ 2147483647 w 327"/>
                  <a:gd name="T39" fmla="*/ 2147483647 h 370"/>
                  <a:gd name="T40" fmla="*/ 2147483647 w 327"/>
                  <a:gd name="T41" fmla="*/ 2147483647 h 370"/>
                  <a:gd name="T42" fmla="*/ 2147483647 w 327"/>
                  <a:gd name="T43" fmla="*/ 2147483647 h 370"/>
                  <a:gd name="T44" fmla="*/ 2147483647 w 327"/>
                  <a:gd name="T45" fmla="*/ 2147483647 h 370"/>
                  <a:gd name="T46" fmla="*/ 2147483647 w 327"/>
                  <a:gd name="T47" fmla="*/ 2147483647 h 370"/>
                  <a:gd name="T48" fmla="*/ 2147483647 w 327"/>
                  <a:gd name="T49" fmla="*/ 2147483647 h 370"/>
                  <a:gd name="T50" fmla="*/ 2147483647 w 327"/>
                  <a:gd name="T51" fmla="*/ 2147483647 h 370"/>
                  <a:gd name="T52" fmla="*/ 2147483647 w 327"/>
                  <a:gd name="T53" fmla="*/ 2147483647 h 370"/>
                  <a:gd name="T54" fmla="*/ 2147483647 w 327"/>
                  <a:gd name="T55" fmla="*/ 2147483647 h 370"/>
                  <a:gd name="T56" fmla="*/ 2147483647 w 327"/>
                  <a:gd name="T57" fmla="*/ 2147483647 h 370"/>
                  <a:gd name="T58" fmla="*/ 2147483647 w 327"/>
                  <a:gd name="T59" fmla="*/ 2147483647 h 370"/>
                  <a:gd name="T60" fmla="*/ 2147483647 w 327"/>
                  <a:gd name="T61" fmla="*/ 2147483647 h 370"/>
                  <a:gd name="T62" fmla="*/ 2147483647 w 327"/>
                  <a:gd name="T63" fmla="*/ 2147483647 h 370"/>
                  <a:gd name="T64" fmla="*/ 2147483647 w 327"/>
                  <a:gd name="T65" fmla="*/ 2147483647 h 370"/>
                  <a:gd name="T66" fmla="*/ 2147483647 w 327"/>
                  <a:gd name="T67" fmla="*/ 2147483647 h 370"/>
                  <a:gd name="T68" fmla="*/ 2147483647 w 327"/>
                  <a:gd name="T69" fmla="*/ 2147483647 h 370"/>
                  <a:gd name="T70" fmla="*/ 2147483647 w 327"/>
                  <a:gd name="T71" fmla="*/ 2147483647 h 370"/>
                  <a:gd name="T72" fmla="*/ 2147483647 w 327"/>
                  <a:gd name="T73" fmla="*/ 2147483647 h 370"/>
                  <a:gd name="T74" fmla="*/ 2147483647 w 327"/>
                  <a:gd name="T75" fmla="*/ 2147483647 h 370"/>
                  <a:gd name="T76" fmla="*/ 2147483647 w 327"/>
                  <a:gd name="T77" fmla="*/ 2147483647 h 370"/>
                  <a:gd name="T78" fmla="*/ 2147483647 w 327"/>
                  <a:gd name="T79" fmla="*/ 2147483647 h 370"/>
                  <a:gd name="T80" fmla="*/ 2147483647 w 327"/>
                  <a:gd name="T81" fmla="*/ 2147483647 h 370"/>
                  <a:gd name="T82" fmla="*/ 2147483647 w 327"/>
                  <a:gd name="T83" fmla="*/ 2147483647 h 370"/>
                  <a:gd name="T84" fmla="*/ 2147483647 w 327"/>
                  <a:gd name="T85" fmla="*/ 2147483647 h 370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327"/>
                  <a:gd name="T130" fmla="*/ 0 h 370"/>
                  <a:gd name="T131" fmla="*/ 327 w 327"/>
                  <a:gd name="T132" fmla="*/ 370 h 370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327" h="370">
                    <a:moveTo>
                      <a:pt x="287" y="4"/>
                    </a:moveTo>
                    <a:cubicBezTo>
                      <a:pt x="284" y="0"/>
                      <a:pt x="279" y="0"/>
                      <a:pt x="276" y="4"/>
                    </a:cubicBezTo>
                    <a:cubicBezTo>
                      <a:pt x="273" y="7"/>
                      <a:pt x="273" y="12"/>
                      <a:pt x="276" y="15"/>
                    </a:cubicBezTo>
                    <a:cubicBezTo>
                      <a:pt x="300" y="38"/>
                      <a:pt x="311" y="69"/>
                      <a:pt x="311" y="100"/>
                    </a:cubicBezTo>
                    <a:cubicBezTo>
                      <a:pt x="311" y="131"/>
                      <a:pt x="300" y="162"/>
                      <a:pt x="276" y="185"/>
                    </a:cubicBezTo>
                    <a:cubicBezTo>
                      <a:pt x="273" y="188"/>
                      <a:pt x="273" y="194"/>
                      <a:pt x="276" y="197"/>
                    </a:cubicBezTo>
                    <a:cubicBezTo>
                      <a:pt x="278" y="198"/>
                      <a:pt x="280" y="199"/>
                      <a:pt x="282" y="199"/>
                    </a:cubicBezTo>
                    <a:cubicBezTo>
                      <a:pt x="284" y="199"/>
                      <a:pt x="286" y="198"/>
                      <a:pt x="287" y="197"/>
                    </a:cubicBezTo>
                    <a:cubicBezTo>
                      <a:pt x="314" y="170"/>
                      <a:pt x="327" y="135"/>
                      <a:pt x="327" y="100"/>
                    </a:cubicBezTo>
                    <a:cubicBezTo>
                      <a:pt x="327" y="65"/>
                      <a:pt x="314" y="30"/>
                      <a:pt x="287" y="4"/>
                    </a:cubicBezTo>
                    <a:close/>
                    <a:moveTo>
                      <a:pt x="273" y="100"/>
                    </a:moveTo>
                    <a:cubicBezTo>
                      <a:pt x="273" y="121"/>
                      <a:pt x="265" y="142"/>
                      <a:pt x="249" y="158"/>
                    </a:cubicBezTo>
                    <a:cubicBezTo>
                      <a:pt x="246" y="161"/>
                      <a:pt x="246" y="166"/>
                      <a:pt x="249" y="169"/>
                    </a:cubicBezTo>
                    <a:cubicBezTo>
                      <a:pt x="250" y="171"/>
                      <a:pt x="253" y="172"/>
                      <a:pt x="255" y="172"/>
                    </a:cubicBezTo>
                    <a:cubicBezTo>
                      <a:pt x="257" y="172"/>
                      <a:pt x="259" y="171"/>
                      <a:pt x="260" y="169"/>
                    </a:cubicBezTo>
                    <a:cubicBezTo>
                      <a:pt x="279" y="150"/>
                      <a:pt x="289" y="125"/>
                      <a:pt x="289" y="100"/>
                    </a:cubicBezTo>
                    <a:cubicBezTo>
                      <a:pt x="289" y="75"/>
                      <a:pt x="279" y="50"/>
                      <a:pt x="260" y="31"/>
                    </a:cubicBezTo>
                    <a:cubicBezTo>
                      <a:pt x="257" y="28"/>
                      <a:pt x="252" y="28"/>
                      <a:pt x="249" y="31"/>
                    </a:cubicBezTo>
                    <a:cubicBezTo>
                      <a:pt x="246" y="34"/>
                      <a:pt x="246" y="39"/>
                      <a:pt x="249" y="42"/>
                    </a:cubicBezTo>
                    <a:cubicBezTo>
                      <a:pt x="265" y="58"/>
                      <a:pt x="273" y="79"/>
                      <a:pt x="273" y="100"/>
                    </a:cubicBezTo>
                    <a:close/>
                    <a:moveTo>
                      <a:pt x="222" y="142"/>
                    </a:moveTo>
                    <a:cubicBezTo>
                      <a:pt x="223" y="144"/>
                      <a:pt x="225" y="145"/>
                      <a:pt x="227" y="145"/>
                    </a:cubicBezTo>
                    <a:cubicBezTo>
                      <a:pt x="229" y="145"/>
                      <a:pt x="231" y="144"/>
                      <a:pt x="233" y="142"/>
                    </a:cubicBezTo>
                    <a:cubicBezTo>
                      <a:pt x="245" y="131"/>
                      <a:pt x="250" y="115"/>
                      <a:pt x="250" y="100"/>
                    </a:cubicBezTo>
                    <a:cubicBezTo>
                      <a:pt x="250" y="85"/>
                      <a:pt x="245" y="70"/>
                      <a:pt x="233" y="58"/>
                    </a:cubicBezTo>
                    <a:cubicBezTo>
                      <a:pt x="230" y="55"/>
                      <a:pt x="225" y="55"/>
                      <a:pt x="222" y="58"/>
                    </a:cubicBezTo>
                    <a:cubicBezTo>
                      <a:pt x="219" y="61"/>
                      <a:pt x="219" y="66"/>
                      <a:pt x="222" y="69"/>
                    </a:cubicBezTo>
                    <a:cubicBezTo>
                      <a:pt x="230" y="78"/>
                      <a:pt x="234" y="89"/>
                      <a:pt x="234" y="100"/>
                    </a:cubicBezTo>
                    <a:cubicBezTo>
                      <a:pt x="234" y="111"/>
                      <a:pt x="230" y="122"/>
                      <a:pt x="222" y="131"/>
                    </a:cubicBezTo>
                    <a:cubicBezTo>
                      <a:pt x="219" y="134"/>
                      <a:pt x="219" y="139"/>
                      <a:pt x="222" y="142"/>
                    </a:cubicBezTo>
                    <a:close/>
                    <a:moveTo>
                      <a:pt x="51" y="185"/>
                    </a:moveTo>
                    <a:cubicBezTo>
                      <a:pt x="28" y="162"/>
                      <a:pt x="16" y="131"/>
                      <a:pt x="16" y="100"/>
                    </a:cubicBezTo>
                    <a:cubicBezTo>
                      <a:pt x="16" y="69"/>
                      <a:pt x="28" y="38"/>
                      <a:pt x="51" y="15"/>
                    </a:cubicBezTo>
                    <a:cubicBezTo>
                      <a:pt x="54" y="12"/>
                      <a:pt x="54" y="7"/>
                      <a:pt x="51" y="4"/>
                    </a:cubicBezTo>
                    <a:cubicBezTo>
                      <a:pt x="48" y="0"/>
                      <a:pt x="43" y="0"/>
                      <a:pt x="40" y="4"/>
                    </a:cubicBezTo>
                    <a:cubicBezTo>
                      <a:pt x="40" y="4"/>
                      <a:pt x="40" y="4"/>
                      <a:pt x="40" y="4"/>
                    </a:cubicBezTo>
                    <a:cubicBezTo>
                      <a:pt x="13" y="30"/>
                      <a:pt x="0" y="65"/>
                      <a:pt x="0" y="100"/>
                    </a:cubicBezTo>
                    <a:cubicBezTo>
                      <a:pt x="0" y="135"/>
                      <a:pt x="13" y="170"/>
                      <a:pt x="40" y="197"/>
                    </a:cubicBezTo>
                    <a:cubicBezTo>
                      <a:pt x="41" y="198"/>
                      <a:pt x="44" y="199"/>
                      <a:pt x="46" y="199"/>
                    </a:cubicBezTo>
                    <a:cubicBezTo>
                      <a:pt x="48" y="199"/>
                      <a:pt x="50" y="198"/>
                      <a:pt x="51" y="197"/>
                    </a:cubicBezTo>
                    <a:cubicBezTo>
                      <a:pt x="54" y="194"/>
                      <a:pt x="54" y="188"/>
                      <a:pt x="51" y="185"/>
                    </a:cubicBezTo>
                    <a:close/>
                    <a:moveTo>
                      <a:pt x="67" y="169"/>
                    </a:moveTo>
                    <a:cubicBezTo>
                      <a:pt x="69" y="171"/>
                      <a:pt x="71" y="172"/>
                      <a:pt x="73" y="172"/>
                    </a:cubicBezTo>
                    <a:cubicBezTo>
                      <a:pt x="75" y="172"/>
                      <a:pt x="77" y="171"/>
                      <a:pt x="78" y="169"/>
                    </a:cubicBezTo>
                    <a:cubicBezTo>
                      <a:pt x="82" y="166"/>
                      <a:pt x="82" y="161"/>
                      <a:pt x="78" y="158"/>
                    </a:cubicBezTo>
                    <a:cubicBezTo>
                      <a:pt x="62" y="142"/>
                      <a:pt x="54" y="121"/>
                      <a:pt x="54" y="100"/>
                    </a:cubicBezTo>
                    <a:cubicBezTo>
                      <a:pt x="54" y="79"/>
                      <a:pt x="62" y="58"/>
                      <a:pt x="78" y="42"/>
                    </a:cubicBezTo>
                    <a:cubicBezTo>
                      <a:pt x="82" y="39"/>
                      <a:pt x="82" y="34"/>
                      <a:pt x="78" y="31"/>
                    </a:cubicBezTo>
                    <a:cubicBezTo>
                      <a:pt x="75" y="28"/>
                      <a:pt x="70" y="28"/>
                      <a:pt x="67" y="31"/>
                    </a:cubicBezTo>
                    <a:cubicBezTo>
                      <a:pt x="48" y="50"/>
                      <a:pt x="38" y="75"/>
                      <a:pt x="38" y="100"/>
                    </a:cubicBezTo>
                    <a:cubicBezTo>
                      <a:pt x="38" y="125"/>
                      <a:pt x="48" y="150"/>
                      <a:pt x="67" y="169"/>
                    </a:cubicBezTo>
                    <a:close/>
                    <a:moveTo>
                      <a:pt x="94" y="142"/>
                    </a:moveTo>
                    <a:cubicBezTo>
                      <a:pt x="96" y="144"/>
                      <a:pt x="98" y="145"/>
                      <a:pt x="100" y="145"/>
                    </a:cubicBezTo>
                    <a:cubicBezTo>
                      <a:pt x="102" y="145"/>
                      <a:pt x="104" y="144"/>
                      <a:pt x="106" y="142"/>
                    </a:cubicBezTo>
                    <a:cubicBezTo>
                      <a:pt x="109" y="139"/>
                      <a:pt x="109" y="134"/>
                      <a:pt x="106" y="131"/>
                    </a:cubicBezTo>
                    <a:cubicBezTo>
                      <a:pt x="97" y="122"/>
                      <a:pt x="93" y="111"/>
                      <a:pt x="93" y="100"/>
                    </a:cubicBezTo>
                    <a:cubicBezTo>
                      <a:pt x="93" y="89"/>
                      <a:pt x="97" y="78"/>
                      <a:pt x="106" y="69"/>
                    </a:cubicBezTo>
                    <a:cubicBezTo>
                      <a:pt x="109" y="66"/>
                      <a:pt x="109" y="61"/>
                      <a:pt x="106" y="58"/>
                    </a:cubicBezTo>
                    <a:cubicBezTo>
                      <a:pt x="103" y="55"/>
                      <a:pt x="97" y="55"/>
                      <a:pt x="94" y="58"/>
                    </a:cubicBezTo>
                    <a:cubicBezTo>
                      <a:pt x="83" y="70"/>
                      <a:pt x="77" y="85"/>
                      <a:pt x="77" y="100"/>
                    </a:cubicBezTo>
                    <a:cubicBezTo>
                      <a:pt x="77" y="115"/>
                      <a:pt x="83" y="131"/>
                      <a:pt x="94" y="142"/>
                    </a:cubicBezTo>
                    <a:close/>
                    <a:moveTo>
                      <a:pt x="267" y="349"/>
                    </a:moveTo>
                    <a:cubicBezTo>
                      <a:pt x="257" y="336"/>
                      <a:pt x="238" y="309"/>
                      <a:pt x="219" y="270"/>
                    </a:cubicBezTo>
                    <a:cubicBezTo>
                      <a:pt x="218" y="270"/>
                      <a:pt x="218" y="269"/>
                      <a:pt x="218" y="268"/>
                    </a:cubicBezTo>
                    <a:cubicBezTo>
                      <a:pt x="213" y="259"/>
                      <a:pt x="209" y="249"/>
                      <a:pt x="204" y="239"/>
                    </a:cubicBezTo>
                    <a:cubicBezTo>
                      <a:pt x="190" y="205"/>
                      <a:pt x="182" y="171"/>
                      <a:pt x="177" y="146"/>
                    </a:cubicBezTo>
                    <a:cubicBezTo>
                      <a:pt x="197" y="140"/>
                      <a:pt x="211" y="122"/>
                      <a:pt x="211" y="100"/>
                    </a:cubicBezTo>
                    <a:cubicBezTo>
                      <a:pt x="211" y="93"/>
                      <a:pt x="210" y="87"/>
                      <a:pt x="208" y="81"/>
                    </a:cubicBezTo>
                    <a:cubicBezTo>
                      <a:pt x="206" y="77"/>
                      <a:pt x="201" y="75"/>
                      <a:pt x="197" y="77"/>
                    </a:cubicBezTo>
                    <a:cubicBezTo>
                      <a:pt x="193" y="79"/>
                      <a:pt x="191" y="84"/>
                      <a:pt x="193" y="88"/>
                    </a:cubicBezTo>
                    <a:cubicBezTo>
                      <a:pt x="194" y="91"/>
                      <a:pt x="195" y="96"/>
                      <a:pt x="195" y="100"/>
                    </a:cubicBezTo>
                    <a:cubicBezTo>
                      <a:pt x="195" y="117"/>
                      <a:pt x="181" y="132"/>
                      <a:pt x="164" y="132"/>
                    </a:cubicBezTo>
                    <a:cubicBezTo>
                      <a:pt x="146" y="132"/>
                      <a:pt x="132" y="117"/>
                      <a:pt x="132" y="100"/>
                    </a:cubicBezTo>
                    <a:cubicBezTo>
                      <a:pt x="132" y="82"/>
                      <a:pt x="146" y="68"/>
                      <a:pt x="164" y="68"/>
                    </a:cubicBezTo>
                    <a:cubicBezTo>
                      <a:pt x="169" y="68"/>
                      <a:pt x="173" y="69"/>
                      <a:pt x="177" y="71"/>
                    </a:cubicBezTo>
                    <a:cubicBezTo>
                      <a:pt x="181" y="73"/>
                      <a:pt x="186" y="71"/>
                      <a:pt x="188" y="67"/>
                    </a:cubicBezTo>
                    <a:cubicBezTo>
                      <a:pt x="190" y="63"/>
                      <a:pt x="188" y="59"/>
                      <a:pt x="184" y="57"/>
                    </a:cubicBezTo>
                    <a:cubicBezTo>
                      <a:pt x="184" y="57"/>
                      <a:pt x="184" y="57"/>
                      <a:pt x="184" y="57"/>
                    </a:cubicBezTo>
                    <a:cubicBezTo>
                      <a:pt x="178" y="54"/>
                      <a:pt x="171" y="52"/>
                      <a:pt x="164" y="52"/>
                    </a:cubicBezTo>
                    <a:cubicBezTo>
                      <a:pt x="137" y="52"/>
                      <a:pt x="116" y="74"/>
                      <a:pt x="116" y="100"/>
                    </a:cubicBezTo>
                    <a:cubicBezTo>
                      <a:pt x="116" y="121"/>
                      <a:pt x="130" y="140"/>
                      <a:pt x="150" y="146"/>
                    </a:cubicBezTo>
                    <a:cubicBezTo>
                      <a:pt x="145" y="170"/>
                      <a:pt x="136" y="205"/>
                      <a:pt x="123" y="239"/>
                    </a:cubicBezTo>
                    <a:cubicBezTo>
                      <a:pt x="118" y="249"/>
                      <a:pt x="114" y="259"/>
                      <a:pt x="109" y="268"/>
                    </a:cubicBezTo>
                    <a:cubicBezTo>
                      <a:pt x="109" y="269"/>
                      <a:pt x="108" y="270"/>
                      <a:pt x="108" y="271"/>
                    </a:cubicBezTo>
                    <a:cubicBezTo>
                      <a:pt x="97" y="293"/>
                      <a:pt x="85" y="312"/>
                      <a:pt x="76" y="326"/>
                    </a:cubicBezTo>
                    <a:cubicBezTo>
                      <a:pt x="69" y="336"/>
                      <a:pt x="63" y="344"/>
                      <a:pt x="59" y="349"/>
                    </a:cubicBezTo>
                    <a:cubicBezTo>
                      <a:pt x="57" y="351"/>
                      <a:pt x="55" y="353"/>
                      <a:pt x="54" y="355"/>
                    </a:cubicBezTo>
                    <a:cubicBezTo>
                      <a:pt x="53" y="356"/>
                      <a:pt x="52" y="357"/>
                      <a:pt x="52" y="357"/>
                    </a:cubicBezTo>
                    <a:cubicBezTo>
                      <a:pt x="50" y="359"/>
                      <a:pt x="50" y="362"/>
                      <a:pt x="51" y="365"/>
                    </a:cubicBezTo>
                    <a:cubicBezTo>
                      <a:pt x="52" y="368"/>
                      <a:pt x="55" y="370"/>
                      <a:pt x="58" y="370"/>
                    </a:cubicBezTo>
                    <a:cubicBezTo>
                      <a:pt x="97" y="370"/>
                      <a:pt x="97" y="370"/>
                      <a:pt x="97" y="370"/>
                    </a:cubicBezTo>
                    <a:cubicBezTo>
                      <a:pt x="100" y="370"/>
                      <a:pt x="102" y="368"/>
                      <a:pt x="104" y="366"/>
                    </a:cubicBezTo>
                    <a:cubicBezTo>
                      <a:pt x="115" y="345"/>
                      <a:pt x="138" y="331"/>
                      <a:pt x="163" y="331"/>
                    </a:cubicBezTo>
                    <a:cubicBezTo>
                      <a:pt x="189" y="331"/>
                      <a:pt x="211" y="345"/>
                      <a:pt x="223" y="366"/>
                    </a:cubicBezTo>
                    <a:cubicBezTo>
                      <a:pt x="224" y="368"/>
                      <a:pt x="227" y="370"/>
                      <a:pt x="230" y="370"/>
                    </a:cubicBezTo>
                    <a:cubicBezTo>
                      <a:pt x="268" y="370"/>
                      <a:pt x="268" y="370"/>
                      <a:pt x="268" y="370"/>
                    </a:cubicBezTo>
                    <a:cubicBezTo>
                      <a:pt x="268" y="370"/>
                      <a:pt x="268" y="370"/>
                      <a:pt x="268" y="370"/>
                    </a:cubicBezTo>
                    <a:cubicBezTo>
                      <a:pt x="271" y="370"/>
                      <a:pt x="274" y="368"/>
                      <a:pt x="275" y="365"/>
                    </a:cubicBezTo>
                    <a:cubicBezTo>
                      <a:pt x="276" y="362"/>
                      <a:pt x="276" y="359"/>
                      <a:pt x="274" y="357"/>
                    </a:cubicBezTo>
                    <a:cubicBezTo>
                      <a:pt x="274" y="357"/>
                      <a:pt x="271" y="354"/>
                      <a:pt x="267" y="349"/>
                    </a:cubicBezTo>
                    <a:close/>
                    <a:moveTo>
                      <a:pt x="163" y="159"/>
                    </a:moveTo>
                    <a:cubicBezTo>
                      <a:pt x="168" y="179"/>
                      <a:pt x="174" y="203"/>
                      <a:pt x="183" y="228"/>
                    </a:cubicBezTo>
                    <a:cubicBezTo>
                      <a:pt x="177" y="227"/>
                      <a:pt x="170" y="227"/>
                      <a:pt x="163" y="227"/>
                    </a:cubicBezTo>
                    <a:cubicBezTo>
                      <a:pt x="157" y="227"/>
                      <a:pt x="150" y="227"/>
                      <a:pt x="144" y="228"/>
                    </a:cubicBezTo>
                    <a:cubicBezTo>
                      <a:pt x="153" y="203"/>
                      <a:pt x="159" y="179"/>
                      <a:pt x="163" y="159"/>
                    </a:cubicBezTo>
                    <a:close/>
                    <a:moveTo>
                      <a:pt x="137" y="245"/>
                    </a:moveTo>
                    <a:cubicBezTo>
                      <a:pt x="146" y="244"/>
                      <a:pt x="154" y="243"/>
                      <a:pt x="163" y="243"/>
                    </a:cubicBezTo>
                    <a:cubicBezTo>
                      <a:pt x="172" y="243"/>
                      <a:pt x="181" y="244"/>
                      <a:pt x="190" y="245"/>
                    </a:cubicBezTo>
                    <a:cubicBezTo>
                      <a:pt x="192" y="250"/>
                      <a:pt x="194" y="255"/>
                      <a:pt x="196" y="260"/>
                    </a:cubicBezTo>
                    <a:cubicBezTo>
                      <a:pt x="186" y="257"/>
                      <a:pt x="174" y="256"/>
                      <a:pt x="163" y="256"/>
                    </a:cubicBezTo>
                    <a:cubicBezTo>
                      <a:pt x="152" y="256"/>
                      <a:pt x="141" y="257"/>
                      <a:pt x="131" y="260"/>
                    </a:cubicBezTo>
                    <a:cubicBezTo>
                      <a:pt x="133" y="255"/>
                      <a:pt x="135" y="250"/>
                      <a:pt x="137" y="245"/>
                    </a:cubicBezTo>
                    <a:close/>
                    <a:moveTo>
                      <a:pt x="122" y="279"/>
                    </a:moveTo>
                    <a:cubicBezTo>
                      <a:pt x="135" y="275"/>
                      <a:pt x="149" y="272"/>
                      <a:pt x="163" y="272"/>
                    </a:cubicBezTo>
                    <a:cubicBezTo>
                      <a:pt x="178" y="272"/>
                      <a:pt x="192" y="275"/>
                      <a:pt x="205" y="279"/>
                    </a:cubicBezTo>
                    <a:cubicBezTo>
                      <a:pt x="208" y="286"/>
                      <a:pt x="212" y="292"/>
                      <a:pt x="215" y="298"/>
                    </a:cubicBezTo>
                    <a:cubicBezTo>
                      <a:pt x="199" y="290"/>
                      <a:pt x="182" y="285"/>
                      <a:pt x="163" y="285"/>
                    </a:cubicBezTo>
                    <a:cubicBezTo>
                      <a:pt x="145" y="285"/>
                      <a:pt x="127" y="290"/>
                      <a:pt x="112" y="298"/>
                    </a:cubicBezTo>
                    <a:cubicBezTo>
                      <a:pt x="115" y="292"/>
                      <a:pt x="118" y="286"/>
                      <a:pt x="122" y="279"/>
                    </a:cubicBezTo>
                    <a:close/>
                    <a:moveTo>
                      <a:pt x="234" y="354"/>
                    </a:moveTo>
                    <a:cubicBezTo>
                      <a:pt x="219" y="330"/>
                      <a:pt x="193" y="315"/>
                      <a:pt x="163" y="315"/>
                    </a:cubicBezTo>
                    <a:cubicBezTo>
                      <a:pt x="133" y="315"/>
                      <a:pt x="107" y="330"/>
                      <a:pt x="92" y="354"/>
                    </a:cubicBezTo>
                    <a:cubicBezTo>
                      <a:pt x="75" y="354"/>
                      <a:pt x="75" y="354"/>
                      <a:pt x="75" y="354"/>
                    </a:cubicBezTo>
                    <a:cubicBezTo>
                      <a:pt x="78" y="350"/>
                      <a:pt x="81" y="346"/>
                      <a:pt x="85" y="341"/>
                    </a:cubicBezTo>
                    <a:cubicBezTo>
                      <a:pt x="85" y="341"/>
                      <a:pt x="85" y="341"/>
                      <a:pt x="85" y="341"/>
                    </a:cubicBezTo>
                    <a:cubicBezTo>
                      <a:pt x="103" y="317"/>
                      <a:pt x="131" y="301"/>
                      <a:pt x="163" y="301"/>
                    </a:cubicBezTo>
                    <a:cubicBezTo>
                      <a:pt x="195" y="301"/>
                      <a:pt x="223" y="317"/>
                      <a:pt x="241" y="341"/>
                    </a:cubicBezTo>
                    <a:cubicBezTo>
                      <a:pt x="241" y="341"/>
                      <a:pt x="242" y="341"/>
                      <a:pt x="242" y="341"/>
                    </a:cubicBezTo>
                    <a:cubicBezTo>
                      <a:pt x="245" y="346"/>
                      <a:pt x="248" y="350"/>
                      <a:pt x="251" y="354"/>
                    </a:cubicBezTo>
                    <a:lnTo>
                      <a:pt x="234" y="354"/>
                    </a:lnTo>
                    <a:close/>
                  </a:path>
                </a:pathLst>
              </a:custGeom>
              <a:solidFill>
                <a:srgbClr val="00A9D4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 lang="en-US" sz="1400">
                  <a:solidFill>
                    <a:srgbClr val="00A9D4"/>
                  </a:solidFill>
                </a:endParaRPr>
              </a:p>
            </p:txBody>
          </p:sp>
          <p:sp>
            <p:nvSpPr>
              <p:cNvPr id="36" name="Text Box 19"/>
              <p:cNvSpPr txBox="1">
                <a:spLocks noChangeArrowheads="1"/>
              </p:cNvSpPr>
              <p:nvPr/>
            </p:nvSpPr>
            <p:spPr bwMode="auto">
              <a:xfrm>
                <a:off x="7972668" y="4377623"/>
                <a:ext cx="986168" cy="4154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/>
                <a:r>
                  <a:rPr lang="en-US" sz="1050" dirty="0">
                    <a:solidFill>
                      <a:srgbClr val="00A9D4"/>
                    </a:solidFill>
                  </a:rPr>
                  <a:t>Base station</a:t>
                </a:r>
                <a:br>
                  <a:rPr lang="en-US" sz="1050" dirty="0">
                    <a:solidFill>
                      <a:srgbClr val="00A9D4"/>
                    </a:solidFill>
                  </a:rPr>
                </a:br>
                <a:r>
                  <a:rPr lang="en-US" sz="1050" dirty="0">
                    <a:solidFill>
                      <a:srgbClr val="00A9D4"/>
                    </a:solidFill>
                  </a:rPr>
                  <a:t> site</a:t>
                </a:r>
              </a:p>
            </p:txBody>
          </p:sp>
          <p:sp>
            <p:nvSpPr>
              <p:cNvPr id="37" name="Text Box 14"/>
              <p:cNvSpPr txBox="1">
                <a:spLocks noChangeArrowheads="1"/>
              </p:cNvSpPr>
              <p:nvPr/>
            </p:nvSpPr>
            <p:spPr bwMode="auto">
              <a:xfrm>
                <a:off x="8195651" y="4911156"/>
                <a:ext cx="484428" cy="2616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/>
                <a:r>
                  <a:rPr lang="en-US" sz="1100" dirty="0">
                    <a:solidFill>
                      <a:srgbClr val="00A9D4"/>
                    </a:solidFill>
                  </a:rPr>
                  <a:t>REC</a:t>
                </a:r>
              </a:p>
            </p:txBody>
          </p:sp>
        </p:grpSp>
        <p:grpSp>
          <p:nvGrpSpPr>
            <p:cNvPr id="22" name="Group 21"/>
            <p:cNvGrpSpPr/>
            <p:nvPr/>
          </p:nvGrpSpPr>
          <p:grpSpPr>
            <a:xfrm>
              <a:off x="5132131" y="3239476"/>
              <a:ext cx="630023" cy="574589"/>
              <a:chOff x="5293516" y="2219672"/>
              <a:chExt cx="630023" cy="574589"/>
            </a:xfrm>
          </p:grpSpPr>
          <p:sp>
            <p:nvSpPr>
              <p:cNvPr id="29" name="Rectangle 28"/>
              <p:cNvSpPr/>
              <p:nvPr/>
            </p:nvSpPr>
            <p:spPr bwMode="auto">
              <a:xfrm>
                <a:off x="5309916" y="2236283"/>
                <a:ext cx="613623" cy="55797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5293516" y="2219672"/>
                <a:ext cx="629254" cy="574589"/>
                <a:chOff x="5552514" y="4344847"/>
                <a:chExt cx="845689" cy="772222"/>
              </a:xfrm>
              <a:solidFill>
                <a:srgbClr val="00A9D4"/>
              </a:solidFill>
            </p:grpSpPr>
            <p:sp>
              <p:nvSpPr>
                <p:cNvPr id="31" name="Freeform 10"/>
                <p:cNvSpPr>
                  <a:spLocks noChangeAspect="1"/>
                </p:cNvSpPr>
                <p:nvPr/>
              </p:nvSpPr>
              <p:spPr bwMode="auto">
                <a:xfrm>
                  <a:off x="5552514" y="4344847"/>
                  <a:ext cx="845689" cy="772222"/>
                </a:xfrm>
                <a:custGeom>
                  <a:avLst/>
                  <a:gdLst>
                    <a:gd name="T0" fmla="*/ 2147483647 w 715"/>
                    <a:gd name="T1" fmla="*/ 2147483647 h 686"/>
                    <a:gd name="T2" fmla="*/ 0 w 715"/>
                    <a:gd name="T3" fmla="*/ 2147483647 h 686"/>
                    <a:gd name="T4" fmla="*/ 0 w 715"/>
                    <a:gd name="T5" fmla="*/ 2147483647 h 686"/>
                    <a:gd name="T6" fmla="*/ 0 w 715"/>
                    <a:gd name="T7" fmla="*/ 2147483647 h 686"/>
                    <a:gd name="T8" fmla="*/ 2147483647 w 715"/>
                    <a:gd name="T9" fmla="*/ 0 h 686"/>
                    <a:gd name="T10" fmla="*/ 2147483647 w 715"/>
                    <a:gd name="T11" fmla="*/ 0 h 686"/>
                    <a:gd name="T12" fmla="*/ 2147483647 w 715"/>
                    <a:gd name="T13" fmla="*/ 0 h 686"/>
                    <a:gd name="T14" fmla="*/ 2147483647 w 715"/>
                    <a:gd name="T15" fmla="*/ 2147483647 h 686"/>
                    <a:gd name="T16" fmla="*/ 2147483647 w 715"/>
                    <a:gd name="T17" fmla="*/ 2147483647 h 686"/>
                    <a:gd name="T18" fmla="*/ 2147483647 w 715"/>
                    <a:gd name="T19" fmla="*/ 2147483647 h 686"/>
                    <a:gd name="T20" fmla="*/ 2147483647 w 715"/>
                    <a:gd name="T21" fmla="*/ 2147483647 h 686"/>
                    <a:gd name="T22" fmla="*/ 2147483647 w 715"/>
                    <a:gd name="T23" fmla="*/ 2147483647 h 686"/>
                    <a:gd name="T24" fmla="*/ 2147483647 w 715"/>
                    <a:gd name="T25" fmla="*/ 2147483647 h 686"/>
                    <a:gd name="T26" fmla="*/ 2147483647 w 715"/>
                    <a:gd name="T27" fmla="*/ 2147483647 h 686"/>
                    <a:gd name="T28" fmla="*/ 2147483647 w 715"/>
                    <a:gd name="T29" fmla="*/ 2147483647 h 686"/>
                    <a:gd name="T30" fmla="*/ 2147483647 w 715"/>
                    <a:gd name="T31" fmla="*/ 2147483647 h 686"/>
                    <a:gd name="T32" fmla="*/ 2147483647 w 715"/>
                    <a:gd name="T33" fmla="*/ 2147483647 h 686"/>
                    <a:gd name="T34" fmla="*/ 2147483647 w 715"/>
                    <a:gd name="T35" fmla="*/ 2147483647 h 686"/>
                    <a:gd name="T36" fmla="*/ 2147483647 w 715"/>
                    <a:gd name="T37" fmla="*/ 2147483647 h 686"/>
                    <a:gd name="T38" fmla="*/ 2147483647 w 715"/>
                    <a:gd name="T39" fmla="*/ 2147483647 h 686"/>
                    <a:gd name="T40" fmla="*/ 2147483647 w 715"/>
                    <a:gd name="T41" fmla="*/ 2147483647 h 686"/>
                    <a:gd name="T42" fmla="*/ 2147483647 w 715"/>
                    <a:gd name="T43" fmla="*/ 2147483647 h 686"/>
                    <a:gd name="T44" fmla="*/ 2147483647 w 715"/>
                    <a:gd name="T45" fmla="*/ 2147483647 h 686"/>
                    <a:gd name="T46" fmla="*/ 2147483647 w 715"/>
                    <a:gd name="T47" fmla="*/ 2147483647 h 686"/>
                    <a:gd name="T48" fmla="*/ 2147483647 w 715"/>
                    <a:gd name="T49" fmla="*/ 2147483647 h 686"/>
                    <a:gd name="T50" fmla="*/ 2147483647 w 715"/>
                    <a:gd name="T51" fmla="*/ 2147483647 h 686"/>
                    <a:gd name="T52" fmla="*/ 2147483647 w 715"/>
                    <a:gd name="T53" fmla="*/ 2147483647 h 686"/>
                    <a:gd name="T54" fmla="*/ 2147483647 w 715"/>
                    <a:gd name="T55" fmla="*/ 2147483647 h 686"/>
                    <a:gd name="T56" fmla="*/ 2147483647 w 715"/>
                    <a:gd name="T57" fmla="*/ 2147483647 h 686"/>
                    <a:gd name="T58" fmla="*/ 2147483647 w 715"/>
                    <a:gd name="T59" fmla="*/ 2147483647 h 686"/>
                    <a:gd name="T60" fmla="*/ 2147483647 w 715"/>
                    <a:gd name="T61" fmla="*/ 2147483647 h 686"/>
                    <a:gd name="T62" fmla="*/ 2147483647 w 715"/>
                    <a:gd name="T63" fmla="*/ 2147483647 h 686"/>
                    <a:gd name="T64" fmla="*/ 2147483647 w 715"/>
                    <a:gd name="T65" fmla="*/ 2147483647 h 686"/>
                    <a:gd name="T66" fmla="*/ 2147483647 w 715"/>
                    <a:gd name="T67" fmla="*/ 2147483647 h 686"/>
                    <a:gd name="T68" fmla="*/ 2147483647 w 715"/>
                    <a:gd name="T69" fmla="*/ 2147483647 h 6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15" h="686">
                      <a:moveTo>
                        <a:pt x="31" y="686"/>
                      </a:moveTo>
                      <a:cubicBezTo>
                        <a:pt x="14" y="686"/>
                        <a:pt x="0" y="672"/>
                        <a:pt x="0" y="655"/>
                      </a:cubicBezTo>
                      <a:cubicBezTo>
                        <a:pt x="0" y="655"/>
                        <a:pt x="0" y="655"/>
                        <a:pt x="0" y="655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685" y="0"/>
                        <a:pt x="685" y="0"/>
                        <a:pt x="685" y="0"/>
                      </a:cubicBezTo>
                      <a:cubicBezTo>
                        <a:pt x="702" y="0"/>
                        <a:pt x="715" y="14"/>
                        <a:pt x="715" y="31"/>
                      </a:cubicBezTo>
                      <a:cubicBezTo>
                        <a:pt x="715" y="31"/>
                        <a:pt x="715" y="31"/>
                        <a:pt x="715" y="31"/>
                      </a:cubicBezTo>
                      <a:cubicBezTo>
                        <a:pt x="715" y="53"/>
                        <a:pt x="715" y="53"/>
                        <a:pt x="715" y="53"/>
                      </a:cubicBezTo>
                      <a:cubicBezTo>
                        <a:pt x="715" y="57"/>
                        <a:pt x="712" y="61"/>
                        <a:pt x="707" y="61"/>
                      </a:cubicBezTo>
                      <a:cubicBezTo>
                        <a:pt x="707" y="61"/>
                        <a:pt x="707" y="61"/>
                        <a:pt x="707" y="61"/>
                      </a:cubicBezTo>
                      <a:cubicBezTo>
                        <a:pt x="703" y="61"/>
                        <a:pt x="699" y="57"/>
                        <a:pt x="699" y="53"/>
                      </a:cubicBezTo>
                      <a:cubicBezTo>
                        <a:pt x="699" y="53"/>
                        <a:pt x="699" y="53"/>
                        <a:pt x="699" y="53"/>
                      </a:cubicBezTo>
                      <a:cubicBezTo>
                        <a:pt x="699" y="31"/>
                        <a:pt x="699" y="31"/>
                        <a:pt x="699" y="31"/>
                      </a:cubicBezTo>
                      <a:cubicBezTo>
                        <a:pt x="699" y="23"/>
                        <a:pt x="693" y="16"/>
                        <a:pt x="685" y="16"/>
                      </a:cubicBezTo>
                      <a:cubicBezTo>
                        <a:pt x="685" y="16"/>
                        <a:pt x="685" y="16"/>
                        <a:pt x="685" y="16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23" y="16"/>
                        <a:pt x="16" y="23"/>
                        <a:pt x="16" y="31"/>
                      </a:cubicBezTo>
                      <a:cubicBezTo>
                        <a:pt x="16" y="31"/>
                        <a:pt x="16" y="31"/>
                        <a:pt x="16" y="31"/>
                      </a:cubicBezTo>
                      <a:cubicBezTo>
                        <a:pt x="16" y="655"/>
                        <a:pt x="16" y="655"/>
                        <a:pt x="16" y="655"/>
                      </a:cubicBezTo>
                      <a:cubicBezTo>
                        <a:pt x="16" y="663"/>
                        <a:pt x="23" y="670"/>
                        <a:pt x="31" y="670"/>
                      </a:cubicBezTo>
                      <a:cubicBezTo>
                        <a:pt x="31" y="670"/>
                        <a:pt x="31" y="670"/>
                        <a:pt x="31" y="670"/>
                      </a:cubicBezTo>
                      <a:cubicBezTo>
                        <a:pt x="685" y="670"/>
                        <a:pt x="685" y="670"/>
                        <a:pt x="685" y="670"/>
                      </a:cubicBezTo>
                      <a:cubicBezTo>
                        <a:pt x="693" y="670"/>
                        <a:pt x="699" y="663"/>
                        <a:pt x="699" y="655"/>
                      </a:cubicBezTo>
                      <a:cubicBezTo>
                        <a:pt x="699" y="655"/>
                        <a:pt x="699" y="655"/>
                        <a:pt x="699" y="655"/>
                      </a:cubicBezTo>
                      <a:cubicBezTo>
                        <a:pt x="699" y="82"/>
                        <a:pt x="699" y="82"/>
                        <a:pt x="699" y="82"/>
                      </a:cubicBezTo>
                      <a:cubicBezTo>
                        <a:pt x="699" y="78"/>
                        <a:pt x="703" y="74"/>
                        <a:pt x="707" y="74"/>
                      </a:cubicBezTo>
                      <a:cubicBezTo>
                        <a:pt x="707" y="74"/>
                        <a:pt x="707" y="74"/>
                        <a:pt x="707" y="74"/>
                      </a:cubicBezTo>
                      <a:cubicBezTo>
                        <a:pt x="712" y="74"/>
                        <a:pt x="715" y="78"/>
                        <a:pt x="715" y="82"/>
                      </a:cubicBezTo>
                      <a:cubicBezTo>
                        <a:pt x="715" y="82"/>
                        <a:pt x="715" y="82"/>
                        <a:pt x="715" y="82"/>
                      </a:cubicBezTo>
                      <a:cubicBezTo>
                        <a:pt x="715" y="655"/>
                        <a:pt x="715" y="655"/>
                        <a:pt x="715" y="655"/>
                      </a:cubicBezTo>
                      <a:cubicBezTo>
                        <a:pt x="715" y="672"/>
                        <a:pt x="702" y="686"/>
                        <a:pt x="685" y="686"/>
                      </a:cubicBezTo>
                      <a:cubicBezTo>
                        <a:pt x="685" y="686"/>
                        <a:pt x="685" y="686"/>
                        <a:pt x="685" y="686"/>
                      </a:cubicBezTo>
                      <a:cubicBezTo>
                        <a:pt x="31" y="686"/>
                        <a:pt x="31" y="686"/>
                        <a:pt x="31" y="6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  <p:sp>
              <p:nvSpPr>
                <p:cNvPr id="32" name="Rectangle 28"/>
                <p:cNvSpPr>
                  <a:spLocks noChangeArrowheads="1"/>
                </p:cNvSpPr>
                <p:nvPr/>
              </p:nvSpPr>
              <p:spPr bwMode="auto">
                <a:xfrm>
                  <a:off x="5552514" y="4352017"/>
                  <a:ext cx="845689" cy="4343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956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/>
                <a:p>
                  <a:pPr algn="ctr" eaLnBrk="0" hangingPunct="0"/>
                  <a:r>
                    <a:rPr lang="en-US" sz="1050" dirty="0">
                      <a:solidFill>
                        <a:srgbClr val="00A9D4"/>
                      </a:solidFill>
                    </a:rPr>
                    <a:t>Small </a:t>
                  </a:r>
                  <a:br>
                    <a:rPr lang="en-US" sz="1050" dirty="0">
                      <a:solidFill>
                        <a:srgbClr val="00A9D4"/>
                      </a:solidFill>
                    </a:rPr>
                  </a:br>
                  <a:r>
                    <a:rPr lang="en-US" sz="1050" dirty="0">
                      <a:solidFill>
                        <a:srgbClr val="00A9D4"/>
                      </a:solidFill>
                    </a:rPr>
                    <a:t>Cell</a:t>
                  </a:r>
                </a:p>
              </p:txBody>
            </p:sp>
            <p:sp>
              <p:nvSpPr>
                <p:cNvPr id="33" name="Freeform 3"/>
                <p:cNvSpPr>
                  <a:spLocks noChangeAspect="1" noEditPoints="1"/>
                </p:cNvSpPr>
                <p:nvPr/>
              </p:nvSpPr>
              <p:spPr bwMode="auto">
                <a:xfrm>
                  <a:off x="5888063" y="4821808"/>
                  <a:ext cx="197668" cy="213276"/>
                </a:xfrm>
                <a:custGeom>
                  <a:avLst/>
                  <a:gdLst>
                    <a:gd name="T0" fmla="*/ 2147483647 w 327"/>
                    <a:gd name="T1" fmla="*/ 2147483647 h 370"/>
                    <a:gd name="T2" fmla="*/ 2147483647 w 327"/>
                    <a:gd name="T3" fmla="*/ 2147483647 h 370"/>
                    <a:gd name="T4" fmla="*/ 2147483647 w 327"/>
                    <a:gd name="T5" fmla="*/ 2147483647 h 370"/>
                    <a:gd name="T6" fmla="*/ 2147483647 w 327"/>
                    <a:gd name="T7" fmla="*/ 2147483647 h 370"/>
                    <a:gd name="T8" fmla="*/ 2147483647 w 327"/>
                    <a:gd name="T9" fmla="*/ 2147483647 h 370"/>
                    <a:gd name="T10" fmla="*/ 2147483647 w 327"/>
                    <a:gd name="T11" fmla="*/ 2147483647 h 370"/>
                    <a:gd name="T12" fmla="*/ 2147483647 w 327"/>
                    <a:gd name="T13" fmla="*/ 2147483647 h 370"/>
                    <a:gd name="T14" fmla="*/ 2147483647 w 327"/>
                    <a:gd name="T15" fmla="*/ 2147483647 h 370"/>
                    <a:gd name="T16" fmla="*/ 2147483647 w 327"/>
                    <a:gd name="T17" fmla="*/ 2147483647 h 370"/>
                    <a:gd name="T18" fmla="*/ 2147483647 w 327"/>
                    <a:gd name="T19" fmla="*/ 2147483647 h 370"/>
                    <a:gd name="T20" fmla="*/ 2147483647 w 327"/>
                    <a:gd name="T21" fmla="*/ 2147483647 h 370"/>
                    <a:gd name="T22" fmla="*/ 2147483647 w 327"/>
                    <a:gd name="T23" fmla="*/ 2147483647 h 370"/>
                    <a:gd name="T24" fmla="*/ 2147483647 w 327"/>
                    <a:gd name="T25" fmla="*/ 2147483647 h 370"/>
                    <a:gd name="T26" fmla="*/ 2147483647 w 327"/>
                    <a:gd name="T27" fmla="*/ 2147483647 h 370"/>
                    <a:gd name="T28" fmla="*/ 2147483647 w 327"/>
                    <a:gd name="T29" fmla="*/ 2147483647 h 370"/>
                    <a:gd name="T30" fmla="*/ 2147483647 w 327"/>
                    <a:gd name="T31" fmla="*/ 2147483647 h 370"/>
                    <a:gd name="T32" fmla="*/ 2147483647 w 327"/>
                    <a:gd name="T33" fmla="*/ 2147483647 h 370"/>
                    <a:gd name="T34" fmla="*/ 2147483647 w 327"/>
                    <a:gd name="T35" fmla="*/ 2147483647 h 370"/>
                    <a:gd name="T36" fmla="*/ 2147483647 w 327"/>
                    <a:gd name="T37" fmla="*/ 2147483647 h 370"/>
                    <a:gd name="T38" fmla="*/ 2147483647 w 327"/>
                    <a:gd name="T39" fmla="*/ 2147483647 h 370"/>
                    <a:gd name="T40" fmla="*/ 2147483647 w 327"/>
                    <a:gd name="T41" fmla="*/ 2147483647 h 370"/>
                    <a:gd name="T42" fmla="*/ 2147483647 w 327"/>
                    <a:gd name="T43" fmla="*/ 2147483647 h 370"/>
                    <a:gd name="T44" fmla="*/ 2147483647 w 327"/>
                    <a:gd name="T45" fmla="*/ 2147483647 h 370"/>
                    <a:gd name="T46" fmla="*/ 2147483647 w 327"/>
                    <a:gd name="T47" fmla="*/ 2147483647 h 370"/>
                    <a:gd name="T48" fmla="*/ 2147483647 w 327"/>
                    <a:gd name="T49" fmla="*/ 2147483647 h 370"/>
                    <a:gd name="T50" fmla="*/ 2147483647 w 327"/>
                    <a:gd name="T51" fmla="*/ 2147483647 h 370"/>
                    <a:gd name="T52" fmla="*/ 2147483647 w 327"/>
                    <a:gd name="T53" fmla="*/ 2147483647 h 370"/>
                    <a:gd name="T54" fmla="*/ 2147483647 w 327"/>
                    <a:gd name="T55" fmla="*/ 2147483647 h 370"/>
                    <a:gd name="T56" fmla="*/ 2147483647 w 327"/>
                    <a:gd name="T57" fmla="*/ 2147483647 h 370"/>
                    <a:gd name="T58" fmla="*/ 2147483647 w 327"/>
                    <a:gd name="T59" fmla="*/ 2147483647 h 370"/>
                    <a:gd name="T60" fmla="*/ 2147483647 w 327"/>
                    <a:gd name="T61" fmla="*/ 2147483647 h 370"/>
                    <a:gd name="T62" fmla="*/ 2147483647 w 327"/>
                    <a:gd name="T63" fmla="*/ 2147483647 h 370"/>
                    <a:gd name="T64" fmla="*/ 2147483647 w 327"/>
                    <a:gd name="T65" fmla="*/ 2147483647 h 370"/>
                    <a:gd name="T66" fmla="*/ 2147483647 w 327"/>
                    <a:gd name="T67" fmla="*/ 2147483647 h 370"/>
                    <a:gd name="T68" fmla="*/ 2147483647 w 327"/>
                    <a:gd name="T69" fmla="*/ 2147483647 h 370"/>
                    <a:gd name="T70" fmla="*/ 2147483647 w 327"/>
                    <a:gd name="T71" fmla="*/ 2147483647 h 370"/>
                    <a:gd name="T72" fmla="*/ 2147483647 w 327"/>
                    <a:gd name="T73" fmla="*/ 2147483647 h 370"/>
                    <a:gd name="T74" fmla="*/ 2147483647 w 327"/>
                    <a:gd name="T75" fmla="*/ 2147483647 h 370"/>
                    <a:gd name="T76" fmla="*/ 2147483647 w 327"/>
                    <a:gd name="T77" fmla="*/ 2147483647 h 370"/>
                    <a:gd name="T78" fmla="*/ 2147483647 w 327"/>
                    <a:gd name="T79" fmla="*/ 2147483647 h 370"/>
                    <a:gd name="T80" fmla="*/ 2147483647 w 327"/>
                    <a:gd name="T81" fmla="*/ 2147483647 h 370"/>
                    <a:gd name="T82" fmla="*/ 2147483647 w 327"/>
                    <a:gd name="T83" fmla="*/ 2147483647 h 370"/>
                    <a:gd name="T84" fmla="*/ 2147483647 w 327"/>
                    <a:gd name="T85" fmla="*/ 2147483647 h 370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27"/>
                    <a:gd name="T130" fmla="*/ 0 h 370"/>
                    <a:gd name="T131" fmla="*/ 327 w 327"/>
                    <a:gd name="T132" fmla="*/ 370 h 370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27" h="370">
                      <a:moveTo>
                        <a:pt x="287" y="4"/>
                      </a:moveTo>
                      <a:cubicBezTo>
                        <a:pt x="284" y="0"/>
                        <a:pt x="279" y="0"/>
                        <a:pt x="276" y="4"/>
                      </a:cubicBezTo>
                      <a:cubicBezTo>
                        <a:pt x="273" y="7"/>
                        <a:pt x="273" y="12"/>
                        <a:pt x="276" y="15"/>
                      </a:cubicBezTo>
                      <a:cubicBezTo>
                        <a:pt x="300" y="38"/>
                        <a:pt x="311" y="69"/>
                        <a:pt x="311" y="100"/>
                      </a:cubicBezTo>
                      <a:cubicBezTo>
                        <a:pt x="311" y="131"/>
                        <a:pt x="300" y="162"/>
                        <a:pt x="276" y="185"/>
                      </a:cubicBezTo>
                      <a:cubicBezTo>
                        <a:pt x="273" y="188"/>
                        <a:pt x="273" y="194"/>
                        <a:pt x="276" y="197"/>
                      </a:cubicBezTo>
                      <a:cubicBezTo>
                        <a:pt x="278" y="198"/>
                        <a:pt x="280" y="199"/>
                        <a:pt x="282" y="199"/>
                      </a:cubicBezTo>
                      <a:cubicBezTo>
                        <a:pt x="284" y="199"/>
                        <a:pt x="286" y="198"/>
                        <a:pt x="287" y="197"/>
                      </a:cubicBezTo>
                      <a:cubicBezTo>
                        <a:pt x="314" y="170"/>
                        <a:pt x="327" y="135"/>
                        <a:pt x="327" y="100"/>
                      </a:cubicBezTo>
                      <a:cubicBezTo>
                        <a:pt x="327" y="65"/>
                        <a:pt x="314" y="30"/>
                        <a:pt x="287" y="4"/>
                      </a:cubicBezTo>
                      <a:close/>
                      <a:moveTo>
                        <a:pt x="273" y="100"/>
                      </a:moveTo>
                      <a:cubicBezTo>
                        <a:pt x="273" y="121"/>
                        <a:pt x="265" y="142"/>
                        <a:pt x="249" y="158"/>
                      </a:cubicBezTo>
                      <a:cubicBezTo>
                        <a:pt x="246" y="161"/>
                        <a:pt x="246" y="166"/>
                        <a:pt x="249" y="169"/>
                      </a:cubicBezTo>
                      <a:cubicBezTo>
                        <a:pt x="250" y="171"/>
                        <a:pt x="253" y="172"/>
                        <a:pt x="255" y="172"/>
                      </a:cubicBezTo>
                      <a:cubicBezTo>
                        <a:pt x="257" y="172"/>
                        <a:pt x="259" y="171"/>
                        <a:pt x="260" y="169"/>
                      </a:cubicBezTo>
                      <a:cubicBezTo>
                        <a:pt x="279" y="150"/>
                        <a:pt x="289" y="125"/>
                        <a:pt x="289" y="100"/>
                      </a:cubicBezTo>
                      <a:cubicBezTo>
                        <a:pt x="289" y="75"/>
                        <a:pt x="279" y="50"/>
                        <a:pt x="260" y="31"/>
                      </a:cubicBezTo>
                      <a:cubicBezTo>
                        <a:pt x="257" y="28"/>
                        <a:pt x="252" y="28"/>
                        <a:pt x="249" y="31"/>
                      </a:cubicBezTo>
                      <a:cubicBezTo>
                        <a:pt x="246" y="34"/>
                        <a:pt x="246" y="39"/>
                        <a:pt x="249" y="42"/>
                      </a:cubicBezTo>
                      <a:cubicBezTo>
                        <a:pt x="265" y="58"/>
                        <a:pt x="273" y="79"/>
                        <a:pt x="273" y="100"/>
                      </a:cubicBezTo>
                      <a:close/>
                      <a:moveTo>
                        <a:pt x="222" y="142"/>
                      </a:moveTo>
                      <a:cubicBezTo>
                        <a:pt x="223" y="144"/>
                        <a:pt x="225" y="145"/>
                        <a:pt x="227" y="145"/>
                      </a:cubicBezTo>
                      <a:cubicBezTo>
                        <a:pt x="229" y="145"/>
                        <a:pt x="231" y="144"/>
                        <a:pt x="233" y="142"/>
                      </a:cubicBezTo>
                      <a:cubicBezTo>
                        <a:pt x="245" y="131"/>
                        <a:pt x="250" y="115"/>
                        <a:pt x="250" y="100"/>
                      </a:cubicBezTo>
                      <a:cubicBezTo>
                        <a:pt x="250" y="85"/>
                        <a:pt x="245" y="70"/>
                        <a:pt x="233" y="58"/>
                      </a:cubicBezTo>
                      <a:cubicBezTo>
                        <a:pt x="230" y="55"/>
                        <a:pt x="225" y="55"/>
                        <a:pt x="222" y="58"/>
                      </a:cubicBezTo>
                      <a:cubicBezTo>
                        <a:pt x="219" y="61"/>
                        <a:pt x="219" y="66"/>
                        <a:pt x="222" y="69"/>
                      </a:cubicBezTo>
                      <a:cubicBezTo>
                        <a:pt x="230" y="78"/>
                        <a:pt x="234" y="89"/>
                        <a:pt x="234" y="100"/>
                      </a:cubicBezTo>
                      <a:cubicBezTo>
                        <a:pt x="234" y="111"/>
                        <a:pt x="230" y="122"/>
                        <a:pt x="222" y="131"/>
                      </a:cubicBezTo>
                      <a:cubicBezTo>
                        <a:pt x="219" y="134"/>
                        <a:pt x="219" y="139"/>
                        <a:pt x="222" y="142"/>
                      </a:cubicBezTo>
                      <a:close/>
                      <a:moveTo>
                        <a:pt x="51" y="185"/>
                      </a:moveTo>
                      <a:cubicBezTo>
                        <a:pt x="28" y="162"/>
                        <a:pt x="16" y="131"/>
                        <a:pt x="16" y="100"/>
                      </a:cubicBezTo>
                      <a:cubicBezTo>
                        <a:pt x="16" y="69"/>
                        <a:pt x="28" y="38"/>
                        <a:pt x="51" y="15"/>
                      </a:cubicBezTo>
                      <a:cubicBezTo>
                        <a:pt x="54" y="12"/>
                        <a:pt x="54" y="7"/>
                        <a:pt x="51" y="4"/>
                      </a:cubicBezTo>
                      <a:cubicBezTo>
                        <a:pt x="48" y="0"/>
                        <a:pt x="43" y="0"/>
                        <a:pt x="40" y="4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13" y="30"/>
                        <a:pt x="0" y="65"/>
                        <a:pt x="0" y="100"/>
                      </a:cubicBezTo>
                      <a:cubicBezTo>
                        <a:pt x="0" y="135"/>
                        <a:pt x="13" y="170"/>
                        <a:pt x="40" y="197"/>
                      </a:cubicBezTo>
                      <a:cubicBezTo>
                        <a:pt x="41" y="198"/>
                        <a:pt x="44" y="199"/>
                        <a:pt x="46" y="199"/>
                      </a:cubicBezTo>
                      <a:cubicBezTo>
                        <a:pt x="48" y="199"/>
                        <a:pt x="50" y="198"/>
                        <a:pt x="51" y="197"/>
                      </a:cubicBezTo>
                      <a:cubicBezTo>
                        <a:pt x="54" y="194"/>
                        <a:pt x="54" y="188"/>
                        <a:pt x="51" y="185"/>
                      </a:cubicBezTo>
                      <a:close/>
                      <a:moveTo>
                        <a:pt x="67" y="169"/>
                      </a:moveTo>
                      <a:cubicBezTo>
                        <a:pt x="69" y="171"/>
                        <a:pt x="71" y="172"/>
                        <a:pt x="73" y="172"/>
                      </a:cubicBezTo>
                      <a:cubicBezTo>
                        <a:pt x="75" y="172"/>
                        <a:pt x="77" y="171"/>
                        <a:pt x="78" y="169"/>
                      </a:cubicBezTo>
                      <a:cubicBezTo>
                        <a:pt x="82" y="166"/>
                        <a:pt x="82" y="161"/>
                        <a:pt x="78" y="158"/>
                      </a:cubicBezTo>
                      <a:cubicBezTo>
                        <a:pt x="62" y="142"/>
                        <a:pt x="54" y="121"/>
                        <a:pt x="54" y="100"/>
                      </a:cubicBezTo>
                      <a:cubicBezTo>
                        <a:pt x="54" y="79"/>
                        <a:pt x="62" y="58"/>
                        <a:pt x="78" y="42"/>
                      </a:cubicBezTo>
                      <a:cubicBezTo>
                        <a:pt x="82" y="39"/>
                        <a:pt x="82" y="34"/>
                        <a:pt x="78" y="31"/>
                      </a:cubicBezTo>
                      <a:cubicBezTo>
                        <a:pt x="75" y="28"/>
                        <a:pt x="70" y="28"/>
                        <a:pt x="67" y="31"/>
                      </a:cubicBezTo>
                      <a:cubicBezTo>
                        <a:pt x="48" y="50"/>
                        <a:pt x="38" y="75"/>
                        <a:pt x="38" y="100"/>
                      </a:cubicBezTo>
                      <a:cubicBezTo>
                        <a:pt x="38" y="125"/>
                        <a:pt x="48" y="150"/>
                        <a:pt x="67" y="169"/>
                      </a:cubicBezTo>
                      <a:close/>
                      <a:moveTo>
                        <a:pt x="94" y="142"/>
                      </a:moveTo>
                      <a:cubicBezTo>
                        <a:pt x="96" y="144"/>
                        <a:pt x="98" y="145"/>
                        <a:pt x="100" y="145"/>
                      </a:cubicBezTo>
                      <a:cubicBezTo>
                        <a:pt x="102" y="145"/>
                        <a:pt x="104" y="144"/>
                        <a:pt x="106" y="142"/>
                      </a:cubicBezTo>
                      <a:cubicBezTo>
                        <a:pt x="109" y="139"/>
                        <a:pt x="109" y="134"/>
                        <a:pt x="106" y="131"/>
                      </a:cubicBezTo>
                      <a:cubicBezTo>
                        <a:pt x="97" y="122"/>
                        <a:pt x="93" y="111"/>
                        <a:pt x="93" y="100"/>
                      </a:cubicBezTo>
                      <a:cubicBezTo>
                        <a:pt x="93" y="89"/>
                        <a:pt x="97" y="78"/>
                        <a:pt x="106" y="69"/>
                      </a:cubicBezTo>
                      <a:cubicBezTo>
                        <a:pt x="109" y="66"/>
                        <a:pt x="109" y="61"/>
                        <a:pt x="106" y="58"/>
                      </a:cubicBezTo>
                      <a:cubicBezTo>
                        <a:pt x="103" y="55"/>
                        <a:pt x="97" y="55"/>
                        <a:pt x="94" y="58"/>
                      </a:cubicBezTo>
                      <a:cubicBezTo>
                        <a:pt x="83" y="70"/>
                        <a:pt x="77" y="85"/>
                        <a:pt x="77" y="100"/>
                      </a:cubicBezTo>
                      <a:cubicBezTo>
                        <a:pt x="77" y="115"/>
                        <a:pt x="83" y="131"/>
                        <a:pt x="94" y="142"/>
                      </a:cubicBezTo>
                      <a:close/>
                      <a:moveTo>
                        <a:pt x="267" y="349"/>
                      </a:moveTo>
                      <a:cubicBezTo>
                        <a:pt x="257" y="336"/>
                        <a:pt x="238" y="309"/>
                        <a:pt x="219" y="270"/>
                      </a:cubicBezTo>
                      <a:cubicBezTo>
                        <a:pt x="218" y="270"/>
                        <a:pt x="218" y="269"/>
                        <a:pt x="218" y="268"/>
                      </a:cubicBezTo>
                      <a:cubicBezTo>
                        <a:pt x="213" y="259"/>
                        <a:pt x="209" y="249"/>
                        <a:pt x="204" y="239"/>
                      </a:cubicBezTo>
                      <a:cubicBezTo>
                        <a:pt x="190" y="205"/>
                        <a:pt x="182" y="171"/>
                        <a:pt x="177" y="146"/>
                      </a:cubicBezTo>
                      <a:cubicBezTo>
                        <a:pt x="197" y="140"/>
                        <a:pt x="211" y="122"/>
                        <a:pt x="211" y="100"/>
                      </a:cubicBezTo>
                      <a:cubicBezTo>
                        <a:pt x="211" y="93"/>
                        <a:pt x="210" y="87"/>
                        <a:pt x="208" y="81"/>
                      </a:cubicBezTo>
                      <a:cubicBezTo>
                        <a:pt x="206" y="77"/>
                        <a:pt x="201" y="75"/>
                        <a:pt x="197" y="77"/>
                      </a:cubicBezTo>
                      <a:cubicBezTo>
                        <a:pt x="193" y="79"/>
                        <a:pt x="191" y="84"/>
                        <a:pt x="193" y="88"/>
                      </a:cubicBezTo>
                      <a:cubicBezTo>
                        <a:pt x="194" y="91"/>
                        <a:pt x="195" y="96"/>
                        <a:pt x="195" y="100"/>
                      </a:cubicBezTo>
                      <a:cubicBezTo>
                        <a:pt x="195" y="117"/>
                        <a:pt x="181" y="132"/>
                        <a:pt x="164" y="132"/>
                      </a:cubicBezTo>
                      <a:cubicBezTo>
                        <a:pt x="146" y="132"/>
                        <a:pt x="132" y="117"/>
                        <a:pt x="132" y="100"/>
                      </a:cubicBezTo>
                      <a:cubicBezTo>
                        <a:pt x="132" y="82"/>
                        <a:pt x="146" y="68"/>
                        <a:pt x="164" y="68"/>
                      </a:cubicBezTo>
                      <a:cubicBezTo>
                        <a:pt x="169" y="68"/>
                        <a:pt x="173" y="69"/>
                        <a:pt x="177" y="71"/>
                      </a:cubicBezTo>
                      <a:cubicBezTo>
                        <a:pt x="181" y="73"/>
                        <a:pt x="186" y="71"/>
                        <a:pt x="188" y="67"/>
                      </a:cubicBezTo>
                      <a:cubicBezTo>
                        <a:pt x="190" y="63"/>
                        <a:pt x="188" y="59"/>
                        <a:pt x="184" y="57"/>
                      </a:cubicBezTo>
                      <a:cubicBezTo>
                        <a:pt x="184" y="57"/>
                        <a:pt x="184" y="57"/>
                        <a:pt x="184" y="57"/>
                      </a:cubicBezTo>
                      <a:cubicBezTo>
                        <a:pt x="178" y="54"/>
                        <a:pt x="171" y="52"/>
                        <a:pt x="164" y="52"/>
                      </a:cubicBezTo>
                      <a:cubicBezTo>
                        <a:pt x="137" y="52"/>
                        <a:pt x="116" y="74"/>
                        <a:pt x="116" y="100"/>
                      </a:cubicBezTo>
                      <a:cubicBezTo>
                        <a:pt x="116" y="121"/>
                        <a:pt x="130" y="140"/>
                        <a:pt x="150" y="146"/>
                      </a:cubicBezTo>
                      <a:cubicBezTo>
                        <a:pt x="145" y="170"/>
                        <a:pt x="136" y="205"/>
                        <a:pt x="123" y="239"/>
                      </a:cubicBezTo>
                      <a:cubicBezTo>
                        <a:pt x="118" y="249"/>
                        <a:pt x="114" y="259"/>
                        <a:pt x="109" y="268"/>
                      </a:cubicBezTo>
                      <a:cubicBezTo>
                        <a:pt x="109" y="269"/>
                        <a:pt x="108" y="270"/>
                        <a:pt x="108" y="271"/>
                      </a:cubicBezTo>
                      <a:cubicBezTo>
                        <a:pt x="97" y="293"/>
                        <a:pt x="85" y="312"/>
                        <a:pt x="76" y="326"/>
                      </a:cubicBezTo>
                      <a:cubicBezTo>
                        <a:pt x="69" y="336"/>
                        <a:pt x="63" y="344"/>
                        <a:pt x="59" y="349"/>
                      </a:cubicBezTo>
                      <a:cubicBezTo>
                        <a:pt x="57" y="351"/>
                        <a:pt x="55" y="353"/>
                        <a:pt x="54" y="355"/>
                      </a:cubicBezTo>
                      <a:cubicBezTo>
                        <a:pt x="53" y="356"/>
                        <a:pt x="52" y="357"/>
                        <a:pt x="52" y="357"/>
                      </a:cubicBezTo>
                      <a:cubicBezTo>
                        <a:pt x="50" y="359"/>
                        <a:pt x="50" y="362"/>
                        <a:pt x="51" y="365"/>
                      </a:cubicBezTo>
                      <a:cubicBezTo>
                        <a:pt x="52" y="368"/>
                        <a:pt x="55" y="370"/>
                        <a:pt x="58" y="370"/>
                      </a:cubicBezTo>
                      <a:cubicBezTo>
                        <a:pt x="97" y="370"/>
                        <a:pt x="97" y="370"/>
                        <a:pt x="97" y="370"/>
                      </a:cubicBezTo>
                      <a:cubicBezTo>
                        <a:pt x="100" y="370"/>
                        <a:pt x="102" y="368"/>
                        <a:pt x="104" y="366"/>
                      </a:cubicBezTo>
                      <a:cubicBezTo>
                        <a:pt x="115" y="345"/>
                        <a:pt x="138" y="331"/>
                        <a:pt x="163" y="331"/>
                      </a:cubicBezTo>
                      <a:cubicBezTo>
                        <a:pt x="189" y="331"/>
                        <a:pt x="211" y="345"/>
                        <a:pt x="223" y="366"/>
                      </a:cubicBezTo>
                      <a:cubicBezTo>
                        <a:pt x="224" y="368"/>
                        <a:pt x="227" y="370"/>
                        <a:pt x="230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71" y="370"/>
                        <a:pt x="274" y="368"/>
                        <a:pt x="275" y="365"/>
                      </a:cubicBezTo>
                      <a:cubicBezTo>
                        <a:pt x="276" y="362"/>
                        <a:pt x="276" y="359"/>
                        <a:pt x="274" y="357"/>
                      </a:cubicBezTo>
                      <a:cubicBezTo>
                        <a:pt x="274" y="357"/>
                        <a:pt x="271" y="354"/>
                        <a:pt x="267" y="349"/>
                      </a:cubicBezTo>
                      <a:close/>
                      <a:moveTo>
                        <a:pt x="163" y="159"/>
                      </a:moveTo>
                      <a:cubicBezTo>
                        <a:pt x="168" y="179"/>
                        <a:pt x="174" y="203"/>
                        <a:pt x="183" y="228"/>
                      </a:cubicBezTo>
                      <a:cubicBezTo>
                        <a:pt x="177" y="227"/>
                        <a:pt x="170" y="227"/>
                        <a:pt x="163" y="227"/>
                      </a:cubicBezTo>
                      <a:cubicBezTo>
                        <a:pt x="157" y="227"/>
                        <a:pt x="150" y="227"/>
                        <a:pt x="144" y="228"/>
                      </a:cubicBezTo>
                      <a:cubicBezTo>
                        <a:pt x="153" y="203"/>
                        <a:pt x="159" y="179"/>
                        <a:pt x="163" y="159"/>
                      </a:cubicBezTo>
                      <a:close/>
                      <a:moveTo>
                        <a:pt x="137" y="245"/>
                      </a:moveTo>
                      <a:cubicBezTo>
                        <a:pt x="146" y="244"/>
                        <a:pt x="154" y="243"/>
                        <a:pt x="163" y="243"/>
                      </a:cubicBezTo>
                      <a:cubicBezTo>
                        <a:pt x="172" y="243"/>
                        <a:pt x="181" y="244"/>
                        <a:pt x="190" y="245"/>
                      </a:cubicBezTo>
                      <a:cubicBezTo>
                        <a:pt x="192" y="250"/>
                        <a:pt x="194" y="255"/>
                        <a:pt x="196" y="260"/>
                      </a:cubicBezTo>
                      <a:cubicBezTo>
                        <a:pt x="186" y="257"/>
                        <a:pt x="174" y="256"/>
                        <a:pt x="163" y="256"/>
                      </a:cubicBezTo>
                      <a:cubicBezTo>
                        <a:pt x="152" y="256"/>
                        <a:pt x="141" y="257"/>
                        <a:pt x="131" y="260"/>
                      </a:cubicBezTo>
                      <a:cubicBezTo>
                        <a:pt x="133" y="255"/>
                        <a:pt x="135" y="250"/>
                        <a:pt x="137" y="245"/>
                      </a:cubicBezTo>
                      <a:close/>
                      <a:moveTo>
                        <a:pt x="122" y="279"/>
                      </a:moveTo>
                      <a:cubicBezTo>
                        <a:pt x="135" y="275"/>
                        <a:pt x="149" y="272"/>
                        <a:pt x="163" y="272"/>
                      </a:cubicBezTo>
                      <a:cubicBezTo>
                        <a:pt x="178" y="272"/>
                        <a:pt x="192" y="275"/>
                        <a:pt x="205" y="279"/>
                      </a:cubicBezTo>
                      <a:cubicBezTo>
                        <a:pt x="208" y="286"/>
                        <a:pt x="212" y="292"/>
                        <a:pt x="215" y="298"/>
                      </a:cubicBezTo>
                      <a:cubicBezTo>
                        <a:pt x="199" y="290"/>
                        <a:pt x="182" y="285"/>
                        <a:pt x="163" y="285"/>
                      </a:cubicBezTo>
                      <a:cubicBezTo>
                        <a:pt x="145" y="285"/>
                        <a:pt x="127" y="290"/>
                        <a:pt x="112" y="298"/>
                      </a:cubicBezTo>
                      <a:cubicBezTo>
                        <a:pt x="115" y="292"/>
                        <a:pt x="118" y="286"/>
                        <a:pt x="122" y="279"/>
                      </a:cubicBezTo>
                      <a:close/>
                      <a:moveTo>
                        <a:pt x="234" y="354"/>
                      </a:moveTo>
                      <a:cubicBezTo>
                        <a:pt x="219" y="330"/>
                        <a:pt x="193" y="315"/>
                        <a:pt x="163" y="315"/>
                      </a:cubicBezTo>
                      <a:cubicBezTo>
                        <a:pt x="133" y="315"/>
                        <a:pt x="107" y="330"/>
                        <a:pt x="92" y="354"/>
                      </a:cubicBezTo>
                      <a:cubicBezTo>
                        <a:pt x="75" y="354"/>
                        <a:pt x="75" y="354"/>
                        <a:pt x="75" y="354"/>
                      </a:cubicBezTo>
                      <a:cubicBezTo>
                        <a:pt x="78" y="350"/>
                        <a:pt x="81" y="346"/>
                        <a:pt x="85" y="341"/>
                      </a:cubicBezTo>
                      <a:cubicBezTo>
                        <a:pt x="85" y="341"/>
                        <a:pt x="85" y="341"/>
                        <a:pt x="85" y="341"/>
                      </a:cubicBezTo>
                      <a:cubicBezTo>
                        <a:pt x="103" y="317"/>
                        <a:pt x="131" y="301"/>
                        <a:pt x="163" y="301"/>
                      </a:cubicBezTo>
                      <a:cubicBezTo>
                        <a:pt x="195" y="301"/>
                        <a:pt x="223" y="317"/>
                        <a:pt x="241" y="341"/>
                      </a:cubicBezTo>
                      <a:cubicBezTo>
                        <a:pt x="241" y="341"/>
                        <a:pt x="242" y="341"/>
                        <a:pt x="242" y="341"/>
                      </a:cubicBezTo>
                      <a:cubicBezTo>
                        <a:pt x="245" y="346"/>
                        <a:pt x="248" y="350"/>
                        <a:pt x="251" y="354"/>
                      </a:cubicBezTo>
                      <a:lnTo>
                        <a:pt x="234" y="354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</p:grpSp>
        </p:grpSp>
        <p:grpSp>
          <p:nvGrpSpPr>
            <p:cNvPr id="23" name="Group 22"/>
            <p:cNvGrpSpPr/>
            <p:nvPr/>
          </p:nvGrpSpPr>
          <p:grpSpPr>
            <a:xfrm>
              <a:off x="5436931" y="3544276"/>
              <a:ext cx="630023" cy="574589"/>
              <a:chOff x="5293516" y="2219672"/>
              <a:chExt cx="630023" cy="574589"/>
            </a:xfrm>
          </p:grpSpPr>
          <p:sp>
            <p:nvSpPr>
              <p:cNvPr id="24" name="Rectangle 23"/>
              <p:cNvSpPr/>
              <p:nvPr/>
            </p:nvSpPr>
            <p:spPr bwMode="auto">
              <a:xfrm>
                <a:off x="5309916" y="2236283"/>
                <a:ext cx="613623" cy="55797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5293516" y="2219672"/>
                <a:ext cx="629254" cy="574589"/>
                <a:chOff x="5552514" y="4344847"/>
                <a:chExt cx="845689" cy="772222"/>
              </a:xfrm>
              <a:solidFill>
                <a:srgbClr val="00A9D4"/>
              </a:solidFill>
            </p:grpSpPr>
            <p:sp>
              <p:nvSpPr>
                <p:cNvPr id="26" name="Freeform 10"/>
                <p:cNvSpPr>
                  <a:spLocks noChangeAspect="1"/>
                </p:cNvSpPr>
                <p:nvPr/>
              </p:nvSpPr>
              <p:spPr bwMode="auto">
                <a:xfrm>
                  <a:off x="5552514" y="4344847"/>
                  <a:ext cx="845689" cy="772222"/>
                </a:xfrm>
                <a:custGeom>
                  <a:avLst/>
                  <a:gdLst>
                    <a:gd name="T0" fmla="*/ 2147483647 w 715"/>
                    <a:gd name="T1" fmla="*/ 2147483647 h 686"/>
                    <a:gd name="T2" fmla="*/ 0 w 715"/>
                    <a:gd name="T3" fmla="*/ 2147483647 h 686"/>
                    <a:gd name="T4" fmla="*/ 0 w 715"/>
                    <a:gd name="T5" fmla="*/ 2147483647 h 686"/>
                    <a:gd name="T6" fmla="*/ 0 w 715"/>
                    <a:gd name="T7" fmla="*/ 2147483647 h 686"/>
                    <a:gd name="T8" fmla="*/ 2147483647 w 715"/>
                    <a:gd name="T9" fmla="*/ 0 h 686"/>
                    <a:gd name="T10" fmla="*/ 2147483647 w 715"/>
                    <a:gd name="T11" fmla="*/ 0 h 686"/>
                    <a:gd name="T12" fmla="*/ 2147483647 w 715"/>
                    <a:gd name="T13" fmla="*/ 0 h 686"/>
                    <a:gd name="T14" fmla="*/ 2147483647 w 715"/>
                    <a:gd name="T15" fmla="*/ 2147483647 h 686"/>
                    <a:gd name="T16" fmla="*/ 2147483647 w 715"/>
                    <a:gd name="T17" fmla="*/ 2147483647 h 686"/>
                    <a:gd name="T18" fmla="*/ 2147483647 w 715"/>
                    <a:gd name="T19" fmla="*/ 2147483647 h 686"/>
                    <a:gd name="T20" fmla="*/ 2147483647 w 715"/>
                    <a:gd name="T21" fmla="*/ 2147483647 h 686"/>
                    <a:gd name="T22" fmla="*/ 2147483647 w 715"/>
                    <a:gd name="T23" fmla="*/ 2147483647 h 686"/>
                    <a:gd name="T24" fmla="*/ 2147483647 w 715"/>
                    <a:gd name="T25" fmla="*/ 2147483647 h 686"/>
                    <a:gd name="T26" fmla="*/ 2147483647 w 715"/>
                    <a:gd name="T27" fmla="*/ 2147483647 h 686"/>
                    <a:gd name="T28" fmla="*/ 2147483647 w 715"/>
                    <a:gd name="T29" fmla="*/ 2147483647 h 686"/>
                    <a:gd name="T30" fmla="*/ 2147483647 w 715"/>
                    <a:gd name="T31" fmla="*/ 2147483647 h 686"/>
                    <a:gd name="T32" fmla="*/ 2147483647 w 715"/>
                    <a:gd name="T33" fmla="*/ 2147483647 h 686"/>
                    <a:gd name="T34" fmla="*/ 2147483647 w 715"/>
                    <a:gd name="T35" fmla="*/ 2147483647 h 686"/>
                    <a:gd name="T36" fmla="*/ 2147483647 w 715"/>
                    <a:gd name="T37" fmla="*/ 2147483647 h 686"/>
                    <a:gd name="T38" fmla="*/ 2147483647 w 715"/>
                    <a:gd name="T39" fmla="*/ 2147483647 h 686"/>
                    <a:gd name="T40" fmla="*/ 2147483647 w 715"/>
                    <a:gd name="T41" fmla="*/ 2147483647 h 686"/>
                    <a:gd name="T42" fmla="*/ 2147483647 w 715"/>
                    <a:gd name="T43" fmla="*/ 2147483647 h 686"/>
                    <a:gd name="T44" fmla="*/ 2147483647 w 715"/>
                    <a:gd name="T45" fmla="*/ 2147483647 h 686"/>
                    <a:gd name="T46" fmla="*/ 2147483647 w 715"/>
                    <a:gd name="T47" fmla="*/ 2147483647 h 686"/>
                    <a:gd name="T48" fmla="*/ 2147483647 w 715"/>
                    <a:gd name="T49" fmla="*/ 2147483647 h 686"/>
                    <a:gd name="T50" fmla="*/ 2147483647 w 715"/>
                    <a:gd name="T51" fmla="*/ 2147483647 h 686"/>
                    <a:gd name="T52" fmla="*/ 2147483647 w 715"/>
                    <a:gd name="T53" fmla="*/ 2147483647 h 686"/>
                    <a:gd name="T54" fmla="*/ 2147483647 w 715"/>
                    <a:gd name="T55" fmla="*/ 2147483647 h 686"/>
                    <a:gd name="T56" fmla="*/ 2147483647 w 715"/>
                    <a:gd name="T57" fmla="*/ 2147483647 h 686"/>
                    <a:gd name="T58" fmla="*/ 2147483647 w 715"/>
                    <a:gd name="T59" fmla="*/ 2147483647 h 686"/>
                    <a:gd name="T60" fmla="*/ 2147483647 w 715"/>
                    <a:gd name="T61" fmla="*/ 2147483647 h 686"/>
                    <a:gd name="T62" fmla="*/ 2147483647 w 715"/>
                    <a:gd name="T63" fmla="*/ 2147483647 h 686"/>
                    <a:gd name="T64" fmla="*/ 2147483647 w 715"/>
                    <a:gd name="T65" fmla="*/ 2147483647 h 686"/>
                    <a:gd name="T66" fmla="*/ 2147483647 w 715"/>
                    <a:gd name="T67" fmla="*/ 2147483647 h 686"/>
                    <a:gd name="T68" fmla="*/ 2147483647 w 715"/>
                    <a:gd name="T69" fmla="*/ 2147483647 h 6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15" h="686">
                      <a:moveTo>
                        <a:pt x="31" y="686"/>
                      </a:moveTo>
                      <a:cubicBezTo>
                        <a:pt x="14" y="686"/>
                        <a:pt x="0" y="672"/>
                        <a:pt x="0" y="655"/>
                      </a:cubicBezTo>
                      <a:cubicBezTo>
                        <a:pt x="0" y="655"/>
                        <a:pt x="0" y="655"/>
                        <a:pt x="0" y="655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685" y="0"/>
                        <a:pt x="685" y="0"/>
                        <a:pt x="685" y="0"/>
                      </a:cubicBezTo>
                      <a:cubicBezTo>
                        <a:pt x="702" y="0"/>
                        <a:pt x="715" y="14"/>
                        <a:pt x="715" y="31"/>
                      </a:cubicBezTo>
                      <a:cubicBezTo>
                        <a:pt x="715" y="31"/>
                        <a:pt x="715" y="31"/>
                        <a:pt x="715" y="31"/>
                      </a:cubicBezTo>
                      <a:cubicBezTo>
                        <a:pt x="715" y="53"/>
                        <a:pt x="715" y="53"/>
                        <a:pt x="715" y="53"/>
                      </a:cubicBezTo>
                      <a:cubicBezTo>
                        <a:pt x="715" y="57"/>
                        <a:pt x="712" y="61"/>
                        <a:pt x="707" y="61"/>
                      </a:cubicBezTo>
                      <a:cubicBezTo>
                        <a:pt x="707" y="61"/>
                        <a:pt x="707" y="61"/>
                        <a:pt x="707" y="61"/>
                      </a:cubicBezTo>
                      <a:cubicBezTo>
                        <a:pt x="703" y="61"/>
                        <a:pt x="699" y="57"/>
                        <a:pt x="699" y="53"/>
                      </a:cubicBezTo>
                      <a:cubicBezTo>
                        <a:pt x="699" y="53"/>
                        <a:pt x="699" y="53"/>
                        <a:pt x="699" y="53"/>
                      </a:cubicBezTo>
                      <a:cubicBezTo>
                        <a:pt x="699" y="31"/>
                        <a:pt x="699" y="31"/>
                        <a:pt x="699" y="31"/>
                      </a:cubicBezTo>
                      <a:cubicBezTo>
                        <a:pt x="699" y="23"/>
                        <a:pt x="693" y="16"/>
                        <a:pt x="685" y="16"/>
                      </a:cubicBezTo>
                      <a:cubicBezTo>
                        <a:pt x="685" y="16"/>
                        <a:pt x="685" y="16"/>
                        <a:pt x="685" y="16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23" y="16"/>
                        <a:pt x="16" y="23"/>
                        <a:pt x="16" y="31"/>
                      </a:cubicBezTo>
                      <a:cubicBezTo>
                        <a:pt x="16" y="31"/>
                        <a:pt x="16" y="31"/>
                        <a:pt x="16" y="31"/>
                      </a:cubicBezTo>
                      <a:cubicBezTo>
                        <a:pt x="16" y="655"/>
                        <a:pt x="16" y="655"/>
                        <a:pt x="16" y="655"/>
                      </a:cubicBezTo>
                      <a:cubicBezTo>
                        <a:pt x="16" y="663"/>
                        <a:pt x="23" y="670"/>
                        <a:pt x="31" y="670"/>
                      </a:cubicBezTo>
                      <a:cubicBezTo>
                        <a:pt x="31" y="670"/>
                        <a:pt x="31" y="670"/>
                        <a:pt x="31" y="670"/>
                      </a:cubicBezTo>
                      <a:cubicBezTo>
                        <a:pt x="685" y="670"/>
                        <a:pt x="685" y="670"/>
                        <a:pt x="685" y="670"/>
                      </a:cubicBezTo>
                      <a:cubicBezTo>
                        <a:pt x="693" y="670"/>
                        <a:pt x="699" y="663"/>
                        <a:pt x="699" y="655"/>
                      </a:cubicBezTo>
                      <a:cubicBezTo>
                        <a:pt x="699" y="655"/>
                        <a:pt x="699" y="655"/>
                        <a:pt x="699" y="655"/>
                      </a:cubicBezTo>
                      <a:cubicBezTo>
                        <a:pt x="699" y="82"/>
                        <a:pt x="699" y="82"/>
                        <a:pt x="699" y="82"/>
                      </a:cubicBezTo>
                      <a:cubicBezTo>
                        <a:pt x="699" y="78"/>
                        <a:pt x="703" y="74"/>
                        <a:pt x="707" y="74"/>
                      </a:cubicBezTo>
                      <a:cubicBezTo>
                        <a:pt x="707" y="74"/>
                        <a:pt x="707" y="74"/>
                        <a:pt x="707" y="74"/>
                      </a:cubicBezTo>
                      <a:cubicBezTo>
                        <a:pt x="712" y="74"/>
                        <a:pt x="715" y="78"/>
                        <a:pt x="715" y="82"/>
                      </a:cubicBezTo>
                      <a:cubicBezTo>
                        <a:pt x="715" y="82"/>
                        <a:pt x="715" y="82"/>
                        <a:pt x="715" y="82"/>
                      </a:cubicBezTo>
                      <a:cubicBezTo>
                        <a:pt x="715" y="655"/>
                        <a:pt x="715" y="655"/>
                        <a:pt x="715" y="655"/>
                      </a:cubicBezTo>
                      <a:cubicBezTo>
                        <a:pt x="715" y="672"/>
                        <a:pt x="702" y="686"/>
                        <a:pt x="685" y="686"/>
                      </a:cubicBezTo>
                      <a:cubicBezTo>
                        <a:pt x="685" y="686"/>
                        <a:pt x="685" y="686"/>
                        <a:pt x="685" y="686"/>
                      </a:cubicBezTo>
                      <a:cubicBezTo>
                        <a:pt x="31" y="686"/>
                        <a:pt x="31" y="686"/>
                        <a:pt x="31" y="6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  <p:sp>
              <p:nvSpPr>
                <p:cNvPr id="27" name="Rectangle 28"/>
                <p:cNvSpPr>
                  <a:spLocks noChangeArrowheads="1"/>
                </p:cNvSpPr>
                <p:nvPr/>
              </p:nvSpPr>
              <p:spPr bwMode="auto">
                <a:xfrm>
                  <a:off x="5552514" y="4352017"/>
                  <a:ext cx="845689" cy="4343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956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/>
                <a:p>
                  <a:pPr algn="ctr" eaLnBrk="0" hangingPunct="0"/>
                  <a:r>
                    <a:rPr lang="en-US" sz="1050" dirty="0">
                      <a:solidFill>
                        <a:srgbClr val="00A9D4"/>
                      </a:solidFill>
                    </a:rPr>
                    <a:t>Small </a:t>
                  </a:r>
                  <a:br>
                    <a:rPr lang="en-US" sz="1050" dirty="0">
                      <a:solidFill>
                        <a:srgbClr val="00A9D4"/>
                      </a:solidFill>
                    </a:rPr>
                  </a:br>
                  <a:r>
                    <a:rPr lang="en-US" sz="1050" dirty="0">
                      <a:solidFill>
                        <a:srgbClr val="00A9D4"/>
                      </a:solidFill>
                    </a:rPr>
                    <a:t>Cell</a:t>
                  </a:r>
                </a:p>
              </p:txBody>
            </p:sp>
            <p:sp>
              <p:nvSpPr>
                <p:cNvPr id="28" name="Freeform 3"/>
                <p:cNvSpPr>
                  <a:spLocks noChangeAspect="1" noEditPoints="1"/>
                </p:cNvSpPr>
                <p:nvPr/>
              </p:nvSpPr>
              <p:spPr bwMode="auto">
                <a:xfrm>
                  <a:off x="5888063" y="4821808"/>
                  <a:ext cx="197668" cy="213276"/>
                </a:xfrm>
                <a:custGeom>
                  <a:avLst/>
                  <a:gdLst>
                    <a:gd name="T0" fmla="*/ 2147483647 w 327"/>
                    <a:gd name="T1" fmla="*/ 2147483647 h 370"/>
                    <a:gd name="T2" fmla="*/ 2147483647 w 327"/>
                    <a:gd name="T3" fmla="*/ 2147483647 h 370"/>
                    <a:gd name="T4" fmla="*/ 2147483647 w 327"/>
                    <a:gd name="T5" fmla="*/ 2147483647 h 370"/>
                    <a:gd name="T6" fmla="*/ 2147483647 w 327"/>
                    <a:gd name="T7" fmla="*/ 2147483647 h 370"/>
                    <a:gd name="T8" fmla="*/ 2147483647 w 327"/>
                    <a:gd name="T9" fmla="*/ 2147483647 h 370"/>
                    <a:gd name="T10" fmla="*/ 2147483647 w 327"/>
                    <a:gd name="T11" fmla="*/ 2147483647 h 370"/>
                    <a:gd name="T12" fmla="*/ 2147483647 w 327"/>
                    <a:gd name="T13" fmla="*/ 2147483647 h 370"/>
                    <a:gd name="T14" fmla="*/ 2147483647 w 327"/>
                    <a:gd name="T15" fmla="*/ 2147483647 h 370"/>
                    <a:gd name="T16" fmla="*/ 2147483647 w 327"/>
                    <a:gd name="T17" fmla="*/ 2147483647 h 370"/>
                    <a:gd name="T18" fmla="*/ 2147483647 w 327"/>
                    <a:gd name="T19" fmla="*/ 2147483647 h 370"/>
                    <a:gd name="T20" fmla="*/ 2147483647 w 327"/>
                    <a:gd name="T21" fmla="*/ 2147483647 h 370"/>
                    <a:gd name="T22" fmla="*/ 2147483647 w 327"/>
                    <a:gd name="T23" fmla="*/ 2147483647 h 370"/>
                    <a:gd name="T24" fmla="*/ 2147483647 w 327"/>
                    <a:gd name="T25" fmla="*/ 2147483647 h 370"/>
                    <a:gd name="T26" fmla="*/ 2147483647 w 327"/>
                    <a:gd name="T27" fmla="*/ 2147483647 h 370"/>
                    <a:gd name="T28" fmla="*/ 2147483647 w 327"/>
                    <a:gd name="T29" fmla="*/ 2147483647 h 370"/>
                    <a:gd name="T30" fmla="*/ 2147483647 w 327"/>
                    <a:gd name="T31" fmla="*/ 2147483647 h 370"/>
                    <a:gd name="T32" fmla="*/ 2147483647 w 327"/>
                    <a:gd name="T33" fmla="*/ 2147483647 h 370"/>
                    <a:gd name="T34" fmla="*/ 2147483647 w 327"/>
                    <a:gd name="T35" fmla="*/ 2147483647 h 370"/>
                    <a:gd name="T36" fmla="*/ 2147483647 w 327"/>
                    <a:gd name="T37" fmla="*/ 2147483647 h 370"/>
                    <a:gd name="T38" fmla="*/ 2147483647 w 327"/>
                    <a:gd name="T39" fmla="*/ 2147483647 h 370"/>
                    <a:gd name="T40" fmla="*/ 2147483647 w 327"/>
                    <a:gd name="T41" fmla="*/ 2147483647 h 370"/>
                    <a:gd name="T42" fmla="*/ 2147483647 w 327"/>
                    <a:gd name="T43" fmla="*/ 2147483647 h 370"/>
                    <a:gd name="T44" fmla="*/ 2147483647 w 327"/>
                    <a:gd name="T45" fmla="*/ 2147483647 h 370"/>
                    <a:gd name="T46" fmla="*/ 2147483647 w 327"/>
                    <a:gd name="T47" fmla="*/ 2147483647 h 370"/>
                    <a:gd name="T48" fmla="*/ 2147483647 w 327"/>
                    <a:gd name="T49" fmla="*/ 2147483647 h 370"/>
                    <a:gd name="T50" fmla="*/ 2147483647 w 327"/>
                    <a:gd name="T51" fmla="*/ 2147483647 h 370"/>
                    <a:gd name="T52" fmla="*/ 2147483647 w 327"/>
                    <a:gd name="T53" fmla="*/ 2147483647 h 370"/>
                    <a:gd name="T54" fmla="*/ 2147483647 w 327"/>
                    <a:gd name="T55" fmla="*/ 2147483647 h 370"/>
                    <a:gd name="T56" fmla="*/ 2147483647 w 327"/>
                    <a:gd name="T57" fmla="*/ 2147483647 h 370"/>
                    <a:gd name="T58" fmla="*/ 2147483647 w 327"/>
                    <a:gd name="T59" fmla="*/ 2147483647 h 370"/>
                    <a:gd name="T60" fmla="*/ 2147483647 w 327"/>
                    <a:gd name="T61" fmla="*/ 2147483647 h 370"/>
                    <a:gd name="T62" fmla="*/ 2147483647 w 327"/>
                    <a:gd name="T63" fmla="*/ 2147483647 h 370"/>
                    <a:gd name="T64" fmla="*/ 2147483647 w 327"/>
                    <a:gd name="T65" fmla="*/ 2147483647 h 370"/>
                    <a:gd name="T66" fmla="*/ 2147483647 w 327"/>
                    <a:gd name="T67" fmla="*/ 2147483647 h 370"/>
                    <a:gd name="T68" fmla="*/ 2147483647 w 327"/>
                    <a:gd name="T69" fmla="*/ 2147483647 h 370"/>
                    <a:gd name="T70" fmla="*/ 2147483647 w 327"/>
                    <a:gd name="T71" fmla="*/ 2147483647 h 370"/>
                    <a:gd name="T72" fmla="*/ 2147483647 w 327"/>
                    <a:gd name="T73" fmla="*/ 2147483647 h 370"/>
                    <a:gd name="T74" fmla="*/ 2147483647 w 327"/>
                    <a:gd name="T75" fmla="*/ 2147483647 h 370"/>
                    <a:gd name="T76" fmla="*/ 2147483647 w 327"/>
                    <a:gd name="T77" fmla="*/ 2147483647 h 370"/>
                    <a:gd name="T78" fmla="*/ 2147483647 w 327"/>
                    <a:gd name="T79" fmla="*/ 2147483647 h 370"/>
                    <a:gd name="T80" fmla="*/ 2147483647 w 327"/>
                    <a:gd name="T81" fmla="*/ 2147483647 h 370"/>
                    <a:gd name="T82" fmla="*/ 2147483647 w 327"/>
                    <a:gd name="T83" fmla="*/ 2147483647 h 370"/>
                    <a:gd name="T84" fmla="*/ 2147483647 w 327"/>
                    <a:gd name="T85" fmla="*/ 2147483647 h 370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27"/>
                    <a:gd name="T130" fmla="*/ 0 h 370"/>
                    <a:gd name="T131" fmla="*/ 327 w 327"/>
                    <a:gd name="T132" fmla="*/ 370 h 370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27" h="370">
                      <a:moveTo>
                        <a:pt x="287" y="4"/>
                      </a:moveTo>
                      <a:cubicBezTo>
                        <a:pt x="284" y="0"/>
                        <a:pt x="279" y="0"/>
                        <a:pt x="276" y="4"/>
                      </a:cubicBezTo>
                      <a:cubicBezTo>
                        <a:pt x="273" y="7"/>
                        <a:pt x="273" y="12"/>
                        <a:pt x="276" y="15"/>
                      </a:cubicBezTo>
                      <a:cubicBezTo>
                        <a:pt x="300" y="38"/>
                        <a:pt x="311" y="69"/>
                        <a:pt x="311" y="100"/>
                      </a:cubicBezTo>
                      <a:cubicBezTo>
                        <a:pt x="311" y="131"/>
                        <a:pt x="300" y="162"/>
                        <a:pt x="276" y="185"/>
                      </a:cubicBezTo>
                      <a:cubicBezTo>
                        <a:pt x="273" y="188"/>
                        <a:pt x="273" y="194"/>
                        <a:pt x="276" y="197"/>
                      </a:cubicBezTo>
                      <a:cubicBezTo>
                        <a:pt x="278" y="198"/>
                        <a:pt x="280" y="199"/>
                        <a:pt x="282" y="199"/>
                      </a:cubicBezTo>
                      <a:cubicBezTo>
                        <a:pt x="284" y="199"/>
                        <a:pt x="286" y="198"/>
                        <a:pt x="287" y="197"/>
                      </a:cubicBezTo>
                      <a:cubicBezTo>
                        <a:pt x="314" y="170"/>
                        <a:pt x="327" y="135"/>
                        <a:pt x="327" y="100"/>
                      </a:cubicBezTo>
                      <a:cubicBezTo>
                        <a:pt x="327" y="65"/>
                        <a:pt x="314" y="30"/>
                        <a:pt x="287" y="4"/>
                      </a:cubicBezTo>
                      <a:close/>
                      <a:moveTo>
                        <a:pt x="273" y="100"/>
                      </a:moveTo>
                      <a:cubicBezTo>
                        <a:pt x="273" y="121"/>
                        <a:pt x="265" y="142"/>
                        <a:pt x="249" y="158"/>
                      </a:cubicBezTo>
                      <a:cubicBezTo>
                        <a:pt x="246" y="161"/>
                        <a:pt x="246" y="166"/>
                        <a:pt x="249" y="169"/>
                      </a:cubicBezTo>
                      <a:cubicBezTo>
                        <a:pt x="250" y="171"/>
                        <a:pt x="253" y="172"/>
                        <a:pt x="255" y="172"/>
                      </a:cubicBezTo>
                      <a:cubicBezTo>
                        <a:pt x="257" y="172"/>
                        <a:pt x="259" y="171"/>
                        <a:pt x="260" y="169"/>
                      </a:cubicBezTo>
                      <a:cubicBezTo>
                        <a:pt x="279" y="150"/>
                        <a:pt x="289" y="125"/>
                        <a:pt x="289" y="100"/>
                      </a:cubicBezTo>
                      <a:cubicBezTo>
                        <a:pt x="289" y="75"/>
                        <a:pt x="279" y="50"/>
                        <a:pt x="260" y="31"/>
                      </a:cubicBezTo>
                      <a:cubicBezTo>
                        <a:pt x="257" y="28"/>
                        <a:pt x="252" y="28"/>
                        <a:pt x="249" y="31"/>
                      </a:cubicBezTo>
                      <a:cubicBezTo>
                        <a:pt x="246" y="34"/>
                        <a:pt x="246" y="39"/>
                        <a:pt x="249" y="42"/>
                      </a:cubicBezTo>
                      <a:cubicBezTo>
                        <a:pt x="265" y="58"/>
                        <a:pt x="273" y="79"/>
                        <a:pt x="273" y="100"/>
                      </a:cubicBezTo>
                      <a:close/>
                      <a:moveTo>
                        <a:pt x="222" y="142"/>
                      </a:moveTo>
                      <a:cubicBezTo>
                        <a:pt x="223" y="144"/>
                        <a:pt x="225" y="145"/>
                        <a:pt x="227" y="145"/>
                      </a:cubicBezTo>
                      <a:cubicBezTo>
                        <a:pt x="229" y="145"/>
                        <a:pt x="231" y="144"/>
                        <a:pt x="233" y="142"/>
                      </a:cubicBezTo>
                      <a:cubicBezTo>
                        <a:pt x="245" y="131"/>
                        <a:pt x="250" y="115"/>
                        <a:pt x="250" y="100"/>
                      </a:cubicBezTo>
                      <a:cubicBezTo>
                        <a:pt x="250" y="85"/>
                        <a:pt x="245" y="70"/>
                        <a:pt x="233" y="58"/>
                      </a:cubicBezTo>
                      <a:cubicBezTo>
                        <a:pt x="230" y="55"/>
                        <a:pt x="225" y="55"/>
                        <a:pt x="222" y="58"/>
                      </a:cubicBezTo>
                      <a:cubicBezTo>
                        <a:pt x="219" y="61"/>
                        <a:pt x="219" y="66"/>
                        <a:pt x="222" y="69"/>
                      </a:cubicBezTo>
                      <a:cubicBezTo>
                        <a:pt x="230" y="78"/>
                        <a:pt x="234" y="89"/>
                        <a:pt x="234" y="100"/>
                      </a:cubicBezTo>
                      <a:cubicBezTo>
                        <a:pt x="234" y="111"/>
                        <a:pt x="230" y="122"/>
                        <a:pt x="222" y="131"/>
                      </a:cubicBezTo>
                      <a:cubicBezTo>
                        <a:pt x="219" y="134"/>
                        <a:pt x="219" y="139"/>
                        <a:pt x="222" y="142"/>
                      </a:cubicBezTo>
                      <a:close/>
                      <a:moveTo>
                        <a:pt x="51" y="185"/>
                      </a:moveTo>
                      <a:cubicBezTo>
                        <a:pt x="28" y="162"/>
                        <a:pt x="16" y="131"/>
                        <a:pt x="16" y="100"/>
                      </a:cubicBezTo>
                      <a:cubicBezTo>
                        <a:pt x="16" y="69"/>
                        <a:pt x="28" y="38"/>
                        <a:pt x="51" y="15"/>
                      </a:cubicBezTo>
                      <a:cubicBezTo>
                        <a:pt x="54" y="12"/>
                        <a:pt x="54" y="7"/>
                        <a:pt x="51" y="4"/>
                      </a:cubicBezTo>
                      <a:cubicBezTo>
                        <a:pt x="48" y="0"/>
                        <a:pt x="43" y="0"/>
                        <a:pt x="40" y="4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13" y="30"/>
                        <a:pt x="0" y="65"/>
                        <a:pt x="0" y="100"/>
                      </a:cubicBezTo>
                      <a:cubicBezTo>
                        <a:pt x="0" y="135"/>
                        <a:pt x="13" y="170"/>
                        <a:pt x="40" y="197"/>
                      </a:cubicBezTo>
                      <a:cubicBezTo>
                        <a:pt x="41" y="198"/>
                        <a:pt x="44" y="199"/>
                        <a:pt x="46" y="199"/>
                      </a:cubicBezTo>
                      <a:cubicBezTo>
                        <a:pt x="48" y="199"/>
                        <a:pt x="50" y="198"/>
                        <a:pt x="51" y="197"/>
                      </a:cubicBezTo>
                      <a:cubicBezTo>
                        <a:pt x="54" y="194"/>
                        <a:pt x="54" y="188"/>
                        <a:pt x="51" y="185"/>
                      </a:cubicBezTo>
                      <a:close/>
                      <a:moveTo>
                        <a:pt x="67" y="169"/>
                      </a:moveTo>
                      <a:cubicBezTo>
                        <a:pt x="69" y="171"/>
                        <a:pt x="71" y="172"/>
                        <a:pt x="73" y="172"/>
                      </a:cubicBezTo>
                      <a:cubicBezTo>
                        <a:pt x="75" y="172"/>
                        <a:pt x="77" y="171"/>
                        <a:pt x="78" y="169"/>
                      </a:cubicBezTo>
                      <a:cubicBezTo>
                        <a:pt x="82" y="166"/>
                        <a:pt x="82" y="161"/>
                        <a:pt x="78" y="158"/>
                      </a:cubicBezTo>
                      <a:cubicBezTo>
                        <a:pt x="62" y="142"/>
                        <a:pt x="54" y="121"/>
                        <a:pt x="54" y="100"/>
                      </a:cubicBezTo>
                      <a:cubicBezTo>
                        <a:pt x="54" y="79"/>
                        <a:pt x="62" y="58"/>
                        <a:pt x="78" y="42"/>
                      </a:cubicBezTo>
                      <a:cubicBezTo>
                        <a:pt x="82" y="39"/>
                        <a:pt x="82" y="34"/>
                        <a:pt x="78" y="31"/>
                      </a:cubicBezTo>
                      <a:cubicBezTo>
                        <a:pt x="75" y="28"/>
                        <a:pt x="70" y="28"/>
                        <a:pt x="67" y="31"/>
                      </a:cubicBezTo>
                      <a:cubicBezTo>
                        <a:pt x="48" y="50"/>
                        <a:pt x="38" y="75"/>
                        <a:pt x="38" y="100"/>
                      </a:cubicBezTo>
                      <a:cubicBezTo>
                        <a:pt x="38" y="125"/>
                        <a:pt x="48" y="150"/>
                        <a:pt x="67" y="169"/>
                      </a:cubicBezTo>
                      <a:close/>
                      <a:moveTo>
                        <a:pt x="94" y="142"/>
                      </a:moveTo>
                      <a:cubicBezTo>
                        <a:pt x="96" y="144"/>
                        <a:pt x="98" y="145"/>
                        <a:pt x="100" y="145"/>
                      </a:cubicBezTo>
                      <a:cubicBezTo>
                        <a:pt x="102" y="145"/>
                        <a:pt x="104" y="144"/>
                        <a:pt x="106" y="142"/>
                      </a:cubicBezTo>
                      <a:cubicBezTo>
                        <a:pt x="109" y="139"/>
                        <a:pt x="109" y="134"/>
                        <a:pt x="106" y="131"/>
                      </a:cubicBezTo>
                      <a:cubicBezTo>
                        <a:pt x="97" y="122"/>
                        <a:pt x="93" y="111"/>
                        <a:pt x="93" y="100"/>
                      </a:cubicBezTo>
                      <a:cubicBezTo>
                        <a:pt x="93" y="89"/>
                        <a:pt x="97" y="78"/>
                        <a:pt x="106" y="69"/>
                      </a:cubicBezTo>
                      <a:cubicBezTo>
                        <a:pt x="109" y="66"/>
                        <a:pt x="109" y="61"/>
                        <a:pt x="106" y="58"/>
                      </a:cubicBezTo>
                      <a:cubicBezTo>
                        <a:pt x="103" y="55"/>
                        <a:pt x="97" y="55"/>
                        <a:pt x="94" y="58"/>
                      </a:cubicBezTo>
                      <a:cubicBezTo>
                        <a:pt x="83" y="70"/>
                        <a:pt x="77" y="85"/>
                        <a:pt x="77" y="100"/>
                      </a:cubicBezTo>
                      <a:cubicBezTo>
                        <a:pt x="77" y="115"/>
                        <a:pt x="83" y="131"/>
                        <a:pt x="94" y="142"/>
                      </a:cubicBezTo>
                      <a:close/>
                      <a:moveTo>
                        <a:pt x="267" y="349"/>
                      </a:moveTo>
                      <a:cubicBezTo>
                        <a:pt x="257" y="336"/>
                        <a:pt x="238" y="309"/>
                        <a:pt x="219" y="270"/>
                      </a:cubicBezTo>
                      <a:cubicBezTo>
                        <a:pt x="218" y="270"/>
                        <a:pt x="218" y="269"/>
                        <a:pt x="218" y="268"/>
                      </a:cubicBezTo>
                      <a:cubicBezTo>
                        <a:pt x="213" y="259"/>
                        <a:pt x="209" y="249"/>
                        <a:pt x="204" y="239"/>
                      </a:cubicBezTo>
                      <a:cubicBezTo>
                        <a:pt x="190" y="205"/>
                        <a:pt x="182" y="171"/>
                        <a:pt x="177" y="146"/>
                      </a:cubicBezTo>
                      <a:cubicBezTo>
                        <a:pt x="197" y="140"/>
                        <a:pt x="211" y="122"/>
                        <a:pt x="211" y="100"/>
                      </a:cubicBezTo>
                      <a:cubicBezTo>
                        <a:pt x="211" y="93"/>
                        <a:pt x="210" y="87"/>
                        <a:pt x="208" y="81"/>
                      </a:cubicBezTo>
                      <a:cubicBezTo>
                        <a:pt x="206" y="77"/>
                        <a:pt x="201" y="75"/>
                        <a:pt x="197" y="77"/>
                      </a:cubicBezTo>
                      <a:cubicBezTo>
                        <a:pt x="193" y="79"/>
                        <a:pt x="191" y="84"/>
                        <a:pt x="193" y="88"/>
                      </a:cubicBezTo>
                      <a:cubicBezTo>
                        <a:pt x="194" y="91"/>
                        <a:pt x="195" y="96"/>
                        <a:pt x="195" y="100"/>
                      </a:cubicBezTo>
                      <a:cubicBezTo>
                        <a:pt x="195" y="117"/>
                        <a:pt x="181" y="132"/>
                        <a:pt x="164" y="132"/>
                      </a:cubicBezTo>
                      <a:cubicBezTo>
                        <a:pt x="146" y="132"/>
                        <a:pt x="132" y="117"/>
                        <a:pt x="132" y="100"/>
                      </a:cubicBezTo>
                      <a:cubicBezTo>
                        <a:pt x="132" y="82"/>
                        <a:pt x="146" y="68"/>
                        <a:pt x="164" y="68"/>
                      </a:cubicBezTo>
                      <a:cubicBezTo>
                        <a:pt x="169" y="68"/>
                        <a:pt x="173" y="69"/>
                        <a:pt x="177" y="71"/>
                      </a:cubicBezTo>
                      <a:cubicBezTo>
                        <a:pt x="181" y="73"/>
                        <a:pt x="186" y="71"/>
                        <a:pt x="188" y="67"/>
                      </a:cubicBezTo>
                      <a:cubicBezTo>
                        <a:pt x="190" y="63"/>
                        <a:pt x="188" y="59"/>
                        <a:pt x="184" y="57"/>
                      </a:cubicBezTo>
                      <a:cubicBezTo>
                        <a:pt x="184" y="57"/>
                        <a:pt x="184" y="57"/>
                        <a:pt x="184" y="57"/>
                      </a:cubicBezTo>
                      <a:cubicBezTo>
                        <a:pt x="178" y="54"/>
                        <a:pt x="171" y="52"/>
                        <a:pt x="164" y="52"/>
                      </a:cubicBezTo>
                      <a:cubicBezTo>
                        <a:pt x="137" y="52"/>
                        <a:pt x="116" y="74"/>
                        <a:pt x="116" y="100"/>
                      </a:cubicBezTo>
                      <a:cubicBezTo>
                        <a:pt x="116" y="121"/>
                        <a:pt x="130" y="140"/>
                        <a:pt x="150" y="146"/>
                      </a:cubicBezTo>
                      <a:cubicBezTo>
                        <a:pt x="145" y="170"/>
                        <a:pt x="136" y="205"/>
                        <a:pt x="123" y="239"/>
                      </a:cubicBezTo>
                      <a:cubicBezTo>
                        <a:pt x="118" y="249"/>
                        <a:pt x="114" y="259"/>
                        <a:pt x="109" y="268"/>
                      </a:cubicBezTo>
                      <a:cubicBezTo>
                        <a:pt x="109" y="269"/>
                        <a:pt x="108" y="270"/>
                        <a:pt x="108" y="271"/>
                      </a:cubicBezTo>
                      <a:cubicBezTo>
                        <a:pt x="97" y="293"/>
                        <a:pt x="85" y="312"/>
                        <a:pt x="76" y="326"/>
                      </a:cubicBezTo>
                      <a:cubicBezTo>
                        <a:pt x="69" y="336"/>
                        <a:pt x="63" y="344"/>
                        <a:pt x="59" y="349"/>
                      </a:cubicBezTo>
                      <a:cubicBezTo>
                        <a:pt x="57" y="351"/>
                        <a:pt x="55" y="353"/>
                        <a:pt x="54" y="355"/>
                      </a:cubicBezTo>
                      <a:cubicBezTo>
                        <a:pt x="53" y="356"/>
                        <a:pt x="52" y="357"/>
                        <a:pt x="52" y="357"/>
                      </a:cubicBezTo>
                      <a:cubicBezTo>
                        <a:pt x="50" y="359"/>
                        <a:pt x="50" y="362"/>
                        <a:pt x="51" y="365"/>
                      </a:cubicBezTo>
                      <a:cubicBezTo>
                        <a:pt x="52" y="368"/>
                        <a:pt x="55" y="370"/>
                        <a:pt x="58" y="370"/>
                      </a:cubicBezTo>
                      <a:cubicBezTo>
                        <a:pt x="97" y="370"/>
                        <a:pt x="97" y="370"/>
                        <a:pt x="97" y="370"/>
                      </a:cubicBezTo>
                      <a:cubicBezTo>
                        <a:pt x="100" y="370"/>
                        <a:pt x="102" y="368"/>
                        <a:pt x="104" y="366"/>
                      </a:cubicBezTo>
                      <a:cubicBezTo>
                        <a:pt x="115" y="345"/>
                        <a:pt x="138" y="331"/>
                        <a:pt x="163" y="331"/>
                      </a:cubicBezTo>
                      <a:cubicBezTo>
                        <a:pt x="189" y="331"/>
                        <a:pt x="211" y="345"/>
                        <a:pt x="223" y="366"/>
                      </a:cubicBezTo>
                      <a:cubicBezTo>
                        <a:pt x="224" y="368"/>
                        <a:pt x="227" y="370"/>
                        <a:pt x="230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71" y="370"/>
                        <a:pt x="274" y="368"/>
                        <a:pt x="275" y="365"/>
                      </a:cubicBezTo>
                      <a:cubicBezTo>
                        <a:pt x="276" y="362"/>
                        <a:pt x="276" y="359"/>
                        <a:pt x="274" y="357"/>
                      </a:cubicBezTo>
                      <a:cubicBezTo>
                        <a:pt x="274" y="357"/>
                        <a:pt x="271" y="354"/>
                        <a:pt x="267" y="349"/>
                      </a:cubicBezTo>
                      <a:close/>
                      <a:moveTo>
                        <a:pt x="163" y="159"/>
                      </a:moveTo>
                      <a:cubicBezTo>
                        <a:pt x="168" y="179"/>
                        <a:pt x="174" y="203"/>
                        <a:pt x="183" y="228"/>
                      </a:cubicBezTo>
                      <a:cubicBezTo>
                        <a:pt x="177" y="227"/>
                        <a:pt x="170" y="227"/>
                        <a:pt x="163" y="227"/>
                      </a:cubicBezTo>
                      <a:cubicBezTo>
                        <a:pt x="157" y="227"/>
                        <a:pt x="150" y="227"/>
                        <a:pt x="144" y="228"/>
                      </a:cubicBezTo>
                      <a:cubicBezTo>
                        <a:pt x="153" y="203"/>
                        <a:pt x="159" y="179"/>
                        <a:pt x="163" y="159"/>
                      </a:cubicBezTo>
                      <a:close/>
                      <a:moveTo>
                        <a:pt x="137" y="245"/>
                      </a:moveTo>
                      <a:cubicBezTo>
                        <a:pt x="146" y="244"/>
                        <a:pt x="154" y="243"/>
                        <a:pt x="163" y="243"/>
                      </a:cubicBezTo>
                      <a:cubicBezTo>
                        <a:pt x="172" y="243"/>
                        <a:pt x="181" y="244"/>
                        <a:pt x="190" y="245"/>
                      </a:cubicBezTo>
                      <a:cubicBezTo>
                        <a:pt x="192" y="250"/>
                        <a:pt x="194" y="255"/>
                        <a:pt x="196" y="260"/>
                      </a:cubicBezTo>
                      <a:cubicBezTo>
                        <a:pt x="186" y="257"/>
                        <a:pt x="174" y="256"/>
                        <a:pt x="163" y="256"/>
                      </a:cubicBezTo>
                      <a:cubicBezTo>
                        <a:pt x="152" y="256"/>
                        <a:pt x="141" y="257"/>
                        <a:pt x="131" y="260"/>
                      </a:cubicBezTo>
                      <a:cubicBezTo>
                        <a:pt x="133" y="255"/>
                        <a:pt x="135" y="250"/>
                        <a:pt x="137" y="245"/>
                      </a:cubicBezTo>
                      <a:close/>
                      <a:moveTo>
                        <a:pt x="122" y="279"/>
                      </a:moveTo>
                      <a:cubicBezTo>
                        <a:pt x="135" y="275"/>
                        <a:pt x="149" y="272"/>
                        <a:pt x="163" y="272"/>
                      </a:cubicBezTo>
                      <a:cubicBezTo>
                        <a:pt x="178" y="272"/>
                        <a:pt x="192" y="275"/>
                        <a:pt x="205" y="279"/>
                      </a:cubicBezTo>
                      <a:cubicBezTo>
                        <a:pt x="208" y="286"/>
                        <a:pt x="212" y="292"/>
                        <a:pt x="215" y="298"/>
                      </a:cubicBezTo>
                      <a:cubicBezTo>
                        <a:pt x="199" y="290"/>
                        <a:pt x="182" y="285"/>
                        <a:pt x="163" y="285"/>
                      </a:cubicBezTo>
                      <a:cubicBezTo>
                        <a:pt x="145" y="285"/>
                        <a:pt x="127" y="290"/>
                        <a:pt x="112" y="298"/>
                      </a:cubicBezTo>
                      <a:cubicBezTo>
                        <a:pt x="115" y="292"/>
                        <a:pt x="118" y="286"/>
                        <a:pt x="122" y="279"/>
                      </a:cubicBezTo>
                      <a:close/>
                      <a:moveTo>
                        <a:pt x="234" y="354"/>
                      </a:moveTo>
                      <a:cubicBezTo>
                        <a:pt x="219" y="330"/>
                        <a:pt x="193" y="315"/>
                        <a:pt x="163" y="315"/>
                      </a:cubicBezTo>
                      <a:cubicBezTo>
                        <a:pt x="133" y="315"/>
                        <a:pt x="107" y="330"/>
                        <a:pt x="92" y="354"/>
                      </a:cubicBezTo>
                      <a:cubicBezTo>
                        <a:pt x="75" y="354"/>
                        <a:pt x="75" y="354"/>
                        <a:pt x="75" y="354"/>
                      </a:cubicBezTo>
                      <a:cubicBezTo>
                        <a:pt x="78" y="350"/>
                        <a:pt x="81" y="346"/>
                        <a:pt x="85" y="341"/>
                      </a:cubicBezTo>
                      <a:cubicBezTo>
                        <a:pt x="85" y="341"/>
                        <a:pt x="85" y="341"/>
                        <a:pt x="85" y="341"/>
                      </a:cubicBezTo>
                      <a:cubicBezTo>
                        <a:pt x="103" y="317"/>
                        <a:pt x="131" y="301"/>
                        <a:pt x="163" y="301"/>
                      </a:cubicBezTo>
                      <a:cubicBezTo>
                        <a:pt x="195" y="301"/>
                        <a:pt x="223" y="317"/>
                        <a:pt x="241" y="341"/>
                      </a:cubicBezTo>
                      <a:cubicBezTo>
                        <a:pt x="241" y="341"/>
                        <a:pt x="242" y="341"/>
                        <a:pt x="242" y="341"/>
                      </a:cubicBezTo>
                      <a:cubicBezTo>
                        <a:pt x="245" y="346"/>
                        <a:pt x="248" y="350"/>
                        <a:pt x="251" y="354"/>
                      </a:cubicBezTo>
                      <a:lnTo>
                        <a:pt x="234" y="354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</p:grpSp>
        </p:grpSp>
      </p:grpSp>
      <p:grpSp>
        <p:nvGrpSpPr>
          <p:cNvPr id="47" name="Group 46"/>
          <p:cNvGrpSpPr/>
          <p:nvPr/>
        </p:nvGrpSpPr>
        <p:grpSpPr>
          <a:xfrm>
            <a:off x="4946605" y="4501781"/>
            <a:ext cx="3666870" cy="2392728"/>
            <a:chOff x="4946605" y="4501781"/>
            <a:chExt cx="3666870" cy="2392728"/>
          </a:xfrm>
        </p:grpSpPr>
        <p:sp>
          <p:nvSpPr>
            <p:cNvPr id="48" name="Freeform 47"/>
            <p:cNvSpPr>
              <a:spLocks noChangeAspect="1"/>
            </p:cNvSpPr>
            <p:nvPr/>
          </p:nvSpPr>
          <p:spPr bwMode="auto">
            <a:xfrm>
              <a:off x="6060778" y="5054981"/>
              <a:ext cx="1503920" cy="1091027"/>
            </a:xfrm>
            <a:custGeom>
              <a:avLst/>
              <a:gdLst>
                <a:gd name="T0" fmla="*/ 2147483647 w 522"/>
                <a:gd name="T1" fmla="*/ 2147483647 h 399"/>
                <a:gd name="T2" fmla="*/ 2147483647 w 522"/>
                <a:gd name="T3" fmla="*/ 2147483647 h 399"/>
                <a:gd name="T4" fmla="*/ 0 w 522"/>
                <a:gd name="T5" fmla="*/ 2147483647 h 399"/>
                <a:gd name="T6" fmla="*/ 2147483647 w 522"/>
                <a:gd name="T7" fmla="*/ 2147483647 h 399"/>
                <a:gd name="T8" fmla="*/ 2147483647 w 522"/>
                <a:gd name="T9" fmla="*/ 2147483647 h 399"/>
                <a:gd name="T10" fmla="*/ 2147483647 w 522"/>
                <a:gd name="T11" fmla="*/ 0 h 399"/>
                <a:gd name="T12" fmla="*/ 2147483647 w 522"/>
                <a:gd name="T13" fmla="*/ 2147483647 h 399"/>
                <a:gd name="T14" fmla="*/ 2147483647 w 522"/>
                <a:gd name="T15" fmla="*/ 2147483647 h 399"/>
                <a:gd name="T16" fmla="*/ 2147483647 w 522"/>
                <a:gd name="T17" fmla="*/ 2147483647 h 399"/>
                <a:gd name="T18" fmla="*/ 2147483647 w 522"/>
                <a:gd name="T19" fmla="*/ 2147483647 h 399"/>
                <a:gd name="T20" fmla="*/ 2147483647 w 522"/>
                <a:gd name="T21" fmla="*/ 2147483647 h 399"/>
                <a:gd name="T22" fmla="*/ 2147483647 w 522"/>
                <a:gd name="T23" fmla="*/ 2147483647 h 399"/>
                <a:gd name="T24" fmla="*/ 2147483647 w 522"/>
                <a:gd name="T25" fmla="*/ 2147483647 h 399"/>
                <a:gd name="T26" fmla="*/ 2147483647 w 522"/>
                <a:gd name="T27" fmla="*/ 2147483647 h 399"/>
                <a:gd name="T28" fmla="*/ 2147483647 w 522"/>
                <a:gd name="T29" fmla="*/ 2147483647 h 399"/>
                <a:gd name="T30" fmla="*/ 2147483647 w 522"/>
                <a:gd name="T31" fmla="*/ 2147483647 h 399"/>
                <a:gd name="T32" fmla="*/ 2147483647 w 522"/>
                <a:gd name="T33" fmla="*/ 2147483647 h 399"/>
                <a:gd name="T34" fmla="*/ 2147483647 w 522"/>
                <a:gd name="T35" fmla="*/ 2147483647 h 399"/>
                <a:gd name="T36" fmla="*/ 2147483647 w 522"/>
                <a:gd name="T37" fmla="*/ 2147483647 h 399"/>
                <a:gd name="T38" fmla="*/ 2147483647 w 522"/>
                <a:gd name="T39" fmla="*/ 2147483647 h 399"/>
                <a:gd name="T40" fmla="*/ 2147483647 w 522"/>
                <a:gd name="T41" fmla="*/ 2147483647 h 399"/>
                <a:gd name="T42" fmla="*/ 2147483647 w 522"/>
                <a:gd name="T43" fmla="*/ 2147483647 h 399"/>
                <a:gd name="T44" fmla="*/ 2147483647 w 522"/>
                <a:gd name="T45" fmla="*/ 2147483647 h 399"/>
                <a:gd name="T46" fmla="*/ 2147483647 w 522"/>
                <a:gd name="T47" fmla="*/ 2147483647 h 399"/>
                <a:gd name="T48" fmla="*/ 2147483647 w 522"/>
                <a:gd name="T49" fmla="*/ 2147483647 h 399"/>
                <a:gd name="T50" fmla="*/ 2147483647 w 522"/>
                <a:gd name="T51" fmla="*/ 2147483647 h 399"/>
                <a:gd name="T52" fmla="*/ 2147483647 w 522"/>
                <a:gd name="T53" fmla="*/ 2147483647 h 399"/>
                <a:gd name="T54" fmla="*/ 2147483647 w 522"/>
                <a:gd name="T55" fmla="*/ 2147483647 h 399"/>
                <a:gd name="T56" fmla="*/ 2147483647 w 522"/>
                <a:gd name="T57" fmla="*/ 2147483647 h 399"/>
                <a:gd name="T58" fmla="*/ 2147483647 w 522"/>
                <a:gd name="T59" fmla="*/ 2147483647 h 399"/>
                <a:gd name="T60" fmla="*/ 2147483647 w 522"/>
                <a:gd name="T61" fmla="*/ 2147483647 h 399"/>
                <a:gd name="T62" fmla="*/ 2147483647 w 522"/>
                <a:gd name="T63" fmla="*/ 2147483647 h 399"/>
                <a:gd name="T64" fmla="*/ 2147483647 w 522"/>
                <a:gd name="T65" fmla="*/ 2147483647 h 399"/>
                <a:gd name="T66" fmla="*/ 2147483647 w 522"/>
                <a:gd name="T67" fmla="*/ 2147483647 h 399"/>
                <a:gd name="T68" fmla="*/ 2147483647 w 522"/>
                <a:gd name="T69" fmla="*/ 2147483647 h 399"/>
                <a:gd name="T70" fmla="*/ 2147483647 w 522"/>
                <a:gd name="T71" fmla="*/ 2147483647 h 399"/>
                <a:gd name="T72" fmla="*/ 2147483647 w 522"/>
                <a:gd name="T73" fmla="*/ 2147483647 h 399"/>
                <a:gd name="T74" fmla="*/ 2147483647 w 522"/>
                <a:gd name="T75" fmla="*/ 2147483647 h 399"/>
                <a:gd name="T76" fmla="*/ 2147483647 w 522"/>
                <a:gd name="T77" fmla="*/ 2147483647 h 399"/>
                <a:gd name="T78" fmla="*/ 2147483647 w 522"/>
                <a:gd name="T79" fmla="*/ 2147483647 h 399"/>
                <a:gd name="T80" fmla="*/ 2147483647 w 522"/>
                <a:gd name="T81" fmla="*/ 2147483647 h 399"/>
                <a:gd name="T82" fmla="*/ 2147483647 w 522"/>
                <a:gd name="T83" fmla="*/ 2147483647 h 399"/>
                <a:gd name="T84" fmla="*/ 2147483647 w 522"/>
                <a:gd name="T85" fmla="*/ 2147483647 h 39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2" h="399">
                  <a:moveTo>
                    <a:pt x="111" y="355"/>
                  </a:moveTo>
                  <a:cubicBezTo>
                    <a:pt x="105" y="356"/>
                    <a:pt x="98" y="357"/>
                    <a:pt x="91" y="357"/>
                  </a:cubicBezTo>
                  <a:cubicBezTo>
                    <a:pt x="91" y="357"/>
                    <a:pt x="91" y="357"/>
                    <a:pt x="91" y="357"/>
                  </a:cubicBezTo>
                  <a:cubicBezTo>
                    <a:pt x="53" y="357"/>
                    <a:pt x="23" y="327"/>
                    <a:pt x="23" y="289"/>
                  </a:cubicBezTo>
                  <a:cubicBezTo>
                    <a:pt x="23" y="289"/>
                    <a:pt x="23" y="289"/>
                    <a:pt x="23" y="289"/>
                  </a:cubicBezTo>
                  <a:cubicBezTo>
                    <a:pt x="23" y="282"/>
                    <a:pt x="24" y="275"/>
                    <a:pt x="26" y="269"/>
                  </a:cubicBezTo>
                  <a:cubicBezTo>
                    <a:pt x="26" y="269"/>
                    <a:pt x="26" y="269"/>
                    <a:pt x="26" y="269"/>
                  </a:cubicBezTo>
                  <a:cubicBezTo>
                    <a:pt x="10" y="252"/>
                    <a:pt x="0" y="230"/>
                    <a:pt x="0" y="206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159"/>
                    <a:pt x="35" y="121"/>
                    <a:pt x="81" y="115"/>
                  </a:cubicBezTo>
                  <a:cubicBezTo>
                    <a:pt x="81" y="115"/>
                    <a:pt x="81" y="115"/>
                    <a:pt x="81" y="115"/>
                  </a:cubicBezTo>
                  <a:cubicBezTo>
                    <a:pt x="81" y="114"/>
                    <a:pt x="80" y="113"/>
                    <a:pt x="80" y="111"/>
                  </a:cubicBezTo>
                  <a:cubicBezTo>
                    <a:pt x="80" y="111"/>
                    <a:pt x="80" y="111"/>
                    <a:pt x="80" y="111"/>
                  </a:cubicBezTo>
                  <a:cubicBezTo>
                    <a:pt x="80" y="73"/>
                    <a:pt x="112" y="42"/>
                    <a:pt x="150" y="42"/>
                  </a:cubicBezTo>
                  <a:cubicBezTo>
                    <a:pt x="150" y="42"/>
                    <a:pt x="150" y="42"/>
                    <a:pt x="150" y="42"/>
                  </a:cubicBezTo>
                  <a:cubicBezTo>
                    <a:pt x="164" y="42"/>
                    <a:pt x="177" y="46"/>
                    <a:pt x="188" y="54"/>
                  </a:cubicBezTo>
                  <a:cubicBezTo>
                    <a:pt x="188" y="54"/>
                    <a:pt x="188" y="54"/>
                    <a:pt x="188" y="54"/>
                  </a:cubicBezTo>
                  <a:cubicBezTo>
                    <a:pt x="206" y="22"/>
                    <a:pt x="240" y="0"/>
                    <a:pt x="279" y="0"/>
                  </a:cubicBezTo>
                  <a:cubicBezTo>
                    <a:pt x="279" y="0"/>
                    <a:pt x="279" y="0"/>
                    <a:pt x="279" y="0"/>
                  </a:cubicBezTo>
                  <a:cubicBezTo>
                    <a:pt x="325" y="0"/>
                    <a:pt x="363" y="30"/>
                    <a:pt x="376" y="72"/>
                  </a:cubicBezTo>
                  <a:cubicBezTo>
                    <a:pt x="376" y="72"/>
                    <a:pt x="376" y="72"/>
                    <a:pt x="376" y="72"/>
                  </a:cubicBezTo>
                  <a:cubicBezTo>
                    <a:pt x="379" y="72"/>
                    <a:pt x="381" y="72"/>
                    <a:pt x="383" y="72"/>
                  </a:cubicBezTo>
                  <a:cubicBezTo>
                    <a:pt x="383" y="72"/>
                    <a:pt x="383" y="72"/>
                    <a:pt x="383" y="72"/>
                  </a:cubicBezTo>
                  <a:cubicBezTo>
                    <a:pt x="400" y="72"/>
                    <a:pt x="416" y="77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3" y="88"/>
                    <a:pt x="435" y="92"/>
                    <a:pt x="432" y="96"/>
                  </a:cubicBezTo>
                  <a:cubicBezTo>
                    <a:pt x="432" y="96"/>
                    <a:pt x="432" y="96"/>
                    <a:pt x="432" y="96"/>
                  </a:cubicBezTo>
                  <a:cubicBezTo>
                    <a:pt x="430" y="100"/>
                    <a:pt x="425" y="101"/>
                    <a:pt x="421" y="99"/>
                  </a:cubicBezTo>
                  <a:cubicBezTo>
                    <a:pt x="421" y="99"/>
                    <a:pt x="421" y="99"/>
                    <a:pt x="421" y="99"/>
                  </a:cubicBezTo>
                  <a:cubicBezTo>
                    <a:pt x="410" y="92"/>
                    <a:pt x="397" y="88"/>
                    <a:pt x="383" y="88"/>
                  </a:cubicBezTo>
                  <a:cubicBezTo>
                    <a:pt x="383" y="88"/>
                    <a:pt x="383" y="88"/>
                    <a:pt x="383" y="88"/>
                  </a:cubicBezTo>
                  <a:cubicBezTo>
                    <a:pt x="380" y="88"/>
                    <a:pt x="376" y="88"/>
                    <a:pt x="372" y="89"/>
                  </a:cubicBezTo>
                  <a:cubicBezTo>
                    <a:pt x="372" y="89"/>
                    <a:pt x="372" y="89"/>
                    <a:pt x="372" y="89"/>
                  </a:cubicBezTo>
                  <a:cubicBezTo>
                    <a:pt x="368" y="89"/>
                    <a:pt x="364" y="87"/>
                    <a:pt x="363" y="83"/>
                  </a:cubicBezTo>
                  <a:cubicBezTo>
                    <a:pt x="363" y="83"/>
                    <a:pt x="363" y="83"/>
                    <a:pt x="363" y="83"/>
                  </a:cubicBezTo>
                  <a:cubicBezTo>
                    <a:pt x="354" y="45"/>
                    <a:pt x="319" y="16"/>
                    <a:pt x="279" y="16"/>
                  </a:cubicBezTo>
                  <a:cubicBezTo>
                    <a:pt x="279" y="16"/>
                    <a:pt x="279" y="16"/>
                    <a:pt x="279" y="16"/>
                  </a:cubicBezTo>
                  <a:cubicBezTo>
                    <a:pt x="243" y="16"/>
                    <a:pt x="212" y="38"/>
                    <a:pt x="199" y="69"/>
                  </a:cubicBezTo>
                  <a:cubicBezTo>
                    <a:pt x="199" y="69"/>
                    <a:pt x="199" y="69"/>
                    <a:pt x="199" y="69"/>
                  </a:cubicBezTo>
                  <a:cubicBezTo>
                    <a:pt x="198" y="71"/>
                    <a:pt x="195" y="73"/>
                    <a:pt x="193" y="74"/>
                  </a:cubicBezTo>
                  <a:cubicBezTo>
                    <a:pt x="193" y="74"/>
                    <a:pt x="193" y="74"/>
                    <a:pt x="193" y="74"/>
                  </a:cubicBezTo>
                  <a:cubicBezTo>
                    <a:pt x="190" y="74"/>
                    <a:pt x="188" y="74"/>
                    <a:pt x="186" y="72"/>
                  </a:cubicBezTo>
                  <a:cubicBezTo>
                    <a:pt x="186" y="72"/>
                    <a:pt x="186" y="72"/>
                    <a:pt x="186" y="72"/>
                  </a:cubicBezTo>
                  <a:cubicBezTo>
                    <a:pt x="176" y="63"/>
                    <a:pt x="164" y="58"/>
                    <a:pt x="150" y="58"/>
                  </a:cubicBezTo>
                  <a:cubicBezTo>
                    <a:pt x="150" y="58"/>
                    <a:pt x="150" y="58"/>
                    <a:pt x="150" y="58"/>
                  </a:cubicBezTo>
                  <a:cubicBezTo>
                    <a:pt x="120" y="58"/>
                    <a:pt x="97" y="82"/>
                    <a:pt x="96" y="111"/>
                  </a:cubicBezTo>
                  <a:cubicBezTo>
                    <a:pt x="96" y="111"/>
                    <a:pt x="96" y="111"/>
                    <a:pt x="96" y="111"/>
                  </a:cubicBezTo>
                  <a:cubicBezTo>
                    <a:pt x="96" y="115"/>
                    <a:pt x="97" y="118"/>
                    <a:pt x="97" y="121"/>
                  </a:cubicBezTo>
                  <a:cubicBezTo>
                    <a:pt x="97" y="121"/>
                    <a:pt x="97" y="121"/>
                    <a:pt x="97" y="121"/>
                  </a:cubicBezTo>
                  <a:cubicBezTo>
                    <a:pt x="98" y="124"/>
                    <a:pt x="97" y="126"/>
                    <a:pt x="96" y="128"/>
                  </a:cubicBezTo>
                  <a:cubicBezTo>
                    <a:pt x="96" y="128"/>
                    <a:pt x="96" y="128"/>
                    <a:pt x="96" y="128"/>
                  </a:cubicBezTo>
                  <a:cubicBezTo>
                    <a:pt x="94" y="130"/>
                    <a:pt x="92" y="131"/>
                    <a:pt x="90" y="131"/>
                  </a:cubicBezTo>
                  <a:cubicBezTo>
                    <a:pt x="90" y="131"/>
                    <a:pt x="90" y="131"/>
                    <a:pt x="90" y="131"/>
                  </a:cubicBezTo>
                  <a:cubicBezTo>
                    <a:pt x="49" y="132"/>
                    <a:pt x="16" y="165"/>
                    <a:pt x="16" y="206"/>
                  </a:cubicBezTo>
                  <a:cubicBezTo>
                    <a:pt x="16" y="206"/>
                    <a:pt x="16" y="206"/>
                    <a:pt x="16" y="206"/>
                  </a:cubicBezTo>
                  <a:cubicBezTo>
                    <a:pt x="16" y="227"/>
                    <a:pt x="25" y="247"/>
                    <a:pt x="40" y="261"/>
                  </a:cubicBezTo>
                  <a:cubicBezTo>
                    <a:pt x="40" y="261"/>
                    <a:pt x="40" y="261"/>
                    <a:pt x="40" y="261"/>
                  </a:cubicBezTo>
                  <a:cubicBezTo>
                    <a:pt x="43" y="263"/>
                    <a:pt x="44" y="266"/>
                    <a:pt x="42" y="270"/>
                  </a:cubicBezTo>
                  <a:cubicBezTo>
                    <a:pt x="42" y="270"/>
                    <a:pt x="42" y="270"/>
                    <a:pt x="42" y="270"/>
                  </a:cubicBezTo>
                  <a:cubicBezTo>
                    <a:pt x="40" y="276"/>
                    <a:pt x="39" y="282"/>
                    <a:pt x="39" y="289"/>
                  </a:cubicBezTo>
                  <a:cubicBezTo>
                    <a:pt x="39" y="289"/>
                    <a:pt x="39" y="289"/>
                    <a:pt x="39" y="289"/>
                  </a:cubicBezTo>
                  <a:cubicBezTo>
                    <a:pt x="39" y="318"/>
                    <a:pt x="62" y="341"/>
                    <a:pt x="91" y="341"/>
                  </a:cubicBezTo>
                  <a:cubicBezTo>
                    <a:pt x="91" y="341"/>
                    <a:pt x="91" y="341"/>
                    <a:pt x="91" y="341"/>
                  </a:cubicBezTo>
                  <a:cubicBezTo>
                    <a:pt x="99" y="341"/>
                    <a:pt x="106" y="340"/>
                    <a:pt x="112" y="337"/>
                  </a:cubicBezTo>
                  <a:cubicBezTo>
                    <a:pt x="112" y="337"/>
                    <a:pt x="112" y="337"/>
                    <a:pt x="112" y="337"/>
                  </a:cubicBezTo>
                  <a:cubicBezTo>
                    <a:pt x="114" y="336"/>
                    <a:pt x="117" y="336"/>
                    <a:pt x="119" y="337"/>
                  </a:cubicBezTo>
                  <a:cubicBezTo>
                    <a:pt x="119" y="337"/>
                    <a:pt x="119" y="337"/>
                    <a:pt x="119" y="337"/>
                  </a:cubicBezTo>
                  <a:cubicBezTo>
                    <a:pt x="121" y="338"/>
                    <a:pt x="122" y="340"/>
                    <a:pt x="123" y="342"/>
                  </a:cubicBezTo>
                  <a:cubicBezTo>
                    <a:pt x="123" y="342"/>
                    <a:pt x="123" y="342"/>
                    <a:pt x="123" y="342"/>
                  </a:cubicBezTo>
                  <a:cubicBezTo>
                    <a:pt x="132" y="366"/>
                    <a:pt x="156" y="383"/>
                    <a:pt x="184" y="383"/>
                  </a:cubicBezTo>
                  <a:cubicBezTo>
                    <a:pt x="184" y="383"/>
                    <a:pt x="184" y="383"/>
                    <a:pt x="184" y="383"/>
                  </a:cubicBezTo>
                  <a:cubicBezTo>
                    <a:pt x="206" y="383"/>
                    <a:pt x="225" y="373"/>
                    <a:pt x="237" y="357"/>
                  </a:cubicBezTo>
                  <a:cubicBezTo>
                    <a:pt x="237" y="357"/>
                    <a:pt x="237" y="357"/>
                    <a:pt x="237" y="357"/>
                  </a:cubicBezTo>
                  <a:cubicBezTo>
                    <a:pt x="238" y="355"/>
                    <a:pt x="240" y="354"/>
                    <a:pt x="242" y="354"/>
                  </a:cubicBezTo>
                  <a:cubicBezTo>
                    <a:pt x="242" y="354"/>
                    <a:pt x="242" y="354"/>
                    <a:pt x="242" y="354"/>
                  </a:cubicBezTo>
                  <a:cubicBezTo>
                    <a:pt x="244" y="353"/>
                    <a:pt x="246" y="354"/>
                    <a:pt x="248" y="355"/>
                  </a:cubicBezTo>
                  <a:cubicBezTo>
                    <a:pt x="248" y="355"/>
                    <a:pt x="248" y="355"/>
                    <a:pt x="248" y="355"/>
                  </a:cubicBezTo>
                  <a:cubicBezTo>
                    <a:pt x="259" y="364"/>
                    <a:pt x="273" y="369"/>
                    <a:pt x="289" y="369"/>
                  </a:cubicBezTo>
                  <a:cubicBezTo>
                    <a:pt x="289" y="369"/>
                    <a:pt x="289" y="369"/>
                    <a:pt x="289" y="369"/>
                  </a:cubicBezTo>
                  <a:cubicBezTo>
                    <a:pt x="312" y="369"/>
                    <a:pt x="333" y="357"/>
                    <a:pt x="344" y="338"/>
                  </a:cubicBezTo>
                  <a:cubicBezTo>
                    <a:pt x="344" y="338"/>
                    <a:pt x="344" y="338"/>
                    <a:pt x="344" y="338"/>
                  </a:cubicBezTo>
                  <a:cubicBezTo>
                    <a:pt x="345" y="336"/>
                    <a:pt x="347" y="335"/>
                    <a:pt x="350" y="334"/>
                  </a:cubicBezTo>
                  <a:cubicBezTo>
                    <a:pt x="350" y="334"/>
                    <a:pt x="350" y="334"/>
                    <a:pt x="350" y="334"/>
                  </a:cubicBezTo>
                  <a:cubicBezTo>
                    <a:pt x="352" y="334"/>
                    <a:pt x="354" y="334"/>
                    <a:pt x="356" y="336"/>
                  </a:cubicBezTo>
                  <a:cubicBezTo>
                    <a:pt x="356" y="336"/>
                    <a:pt x="356" y="336"/>
                    <a:pt x="356" y="336"/>
                  </a:cubicBezTo>
                  <a:cubicBezTo>
                    <a:pt x="367" y="344"/>
                    <a:pt x="380" y="350"/>
                    <a:pt x="395" y="350"/>
                  </a:cubicBezTo>
                  <a:cubicBezTo>
                    <a:pt x="395" y="350"/>
                    <a:pt x="395" y="350"/>
                    <a:pt x="395" y="350"/>
                  </a:cubicBezTo>
                  <a:cubicBezTo>
                    <a:pt x="428" y="350"/>
                    <a:pt x="455" y="323"/>
                    <a:pt x="455" y="289"/>
                  </a:cubicBezTo>
                  <a:cubicBezTo>
                    <a:pt x="455" y="289"/>
                    <a:pt x="455" y="289"/>
                    <a:pt x="455" y="289"/>
                  </a:cubicBezTo>
                  <a:cubicBezTo>
                    <a:pt x="455" y="289"/>
                    <a:pt x="455" y="289"/>
                    <a:pt x="455" y="288"/>
                  </a:cubicBezTo>
                  <a:cubicBezTo>
                    <a:pt x="455" y="288"/>
                    <a:pt x="455" y="288"/>
                    <a:pt x="455" y="288"/>
                  </a:cubicBezTo>
                  <a:cubicBezTo>
                    <a:pt x="455" y="284"/>
                    <a:pt x="458" y="281"/>
                    <a:pt x="462" y="280"/>
                  </a:cubicBezTo>
                  <a:cubicBezTo>
                    <a:pt x="462" y="280"/>
                    <a:pt x="462" y="280"/>
                    <a:pt x="462" y="280"/>
                  </a:cubicBezTo>
                  <a:cubicBezTo>
                    <a:pt x="487" y="276"/>
                    <a:pt x="506" y="255"/>
                    <a:pt x="506" y="229"/>
                  </a:cubicBezTo>
                  <a:cubicBezTo>
                    <a:pt x="506" y="229"/>
                    <a:pt x="506" y="229"/>
                    <a:pt x="506" y="229"/>
                  </a:cubicBezTo>
                  <a:cubicBezTo>
                    <a:pt x="506" y="203"/>
                    <a:pt x="486" y="181"/>
                    <a:pt x="460" y="178"/>
                  </a:cubicBezTo>
                  <a:cubicBezTo>
                    <a:pt x="460" y="178"/>
                    <a:pt x="460" y="178"/>
                    <a:pt x="460" y="178"/>
                  </a:cubicBezTo>
                  <a:cubicBezTo>
                    <a:pt x="458" y="178"/>
                    <a:pt x="456" y="177"/>
                    <a:pt x="455" y="175"/>
                  </a:cubicBezTo>
                  <a:cubicBezTo>
                    <a:pt x="455" y="175"/>
                    <a:pt x="455" y="175"/>
                    <a:pt x="455" y="175"/>
                  </a:cubicBezTo>
                  <a:cubicBezTo>
                    <a:pt x="453" y="174"/>
                    <a:pt x="453" y="171"/>
                    <a:pt x="453" y="169"/>
                  </a:cubicBezTo>
                  <a:cubicBezTo>
                    <a:pt x="453" y="169"/>
                    <a:pt x="453" y="169"/>
                    <a:pt x="453" y="169"/>
                  </a:cubicBezTo>
                  <a:cubicBezTo>
                    <a:pt x="454" y="166"/>
                    <a:pt x="454" y="162"/>
                    <a:pt x="454" y="158"/>
                  </a:cubicBezTo>
                  <a:cubicBezTo>
                    <a:pt x="454" y="158"/>
                    <a:pt x="454" y="158"/>
                    <a:pt x="454" y="158"/>
                  </a:cubicBezTo>
                  <a:cubicBezTo>
                    <a:pt x="454" y="144"/>
                    <a:pt x="450" y="130"/>
                    <a:pt x="442" y="119"/>
                  </a:cubicBezTo>
                  <a:cubicBezTo>
                    <a:pt x="442" y="119"/>
                    <a:pt x="442" y="119"/>
                    <a:pt x="442" y="119"/>
                  </a:cubicBezTo>
                  <a:cubicBezTo>
                    <a:pt x="439" y="115"/>
                    <a:pt x="440" y="110"/>
                    <a:pt x="444" y="108"/>
                  </a:cubicBezTo>
                  <a:cubicBezTo>
                    <a:pt x="444" y="108"/>
                    <a:pt x="444" y="108"/>
                    <a:pt x="444" y="108"/>
                  </a:cubicBezTo>
                  <a:cubicBezTo>
                    <a:pt x="448" y="105"/>
                    <a:pt x="453" y="106"/>
                    <a:pt x="455" y="110"/>
                  </a:cubicBezTo>
                  <a:cubicBezTo>
                    <a:pt x="455" y="110"/>
                    <a:pt x="455" y="110"/>
                    <a:pt x="455" y="110"/>
                  </a:cubicBezTo>
                  <a:cubicBezTo>
                    <a:pt x="464" y="124"/>
                    <a:pt x="470" y="140"/>
                    <a:pt x="470" y="158"/>
                  </a:cubicBezTo>
                  <a:cubicBezTo>
                    <a:pt x="470" y="158"/>
                    <a:pt x="470" y="158"/>
                    <a:pt x="470" y="158"/>
                  </a:cubicBezTo>
                  <a:cubicBezTo>
                    <a:pt x="470" y="160"/>
                    <a:pt x="470" y="162"/>
                    <a:pt x="470" y="164"/>
                  </a:cubicBezTo>
                  <a:cubicBezTo>
                    <a:pt x="470" y="164"/>
                    <a:pt x="470" y="164"/>
                    <a:pt x="470" y="164"/>
                  </a:cubicBezTo>
                  <a:cubicBezTo>
                    <a:pt x="500" y="171"/>
                    <a:pt x="522" y="197"/>
                    <a:pt x="522" y="229"/>
                  </a:cubicBezTo>
                  <a:cubicBezTo>
                    <a:pt x="522" y="229"/>
                    <a:pt x="522" y="229"/>
                    <a:pt x="522" y="229"/>
                  </a:cubicBezTo>
                  <a:cubicBezTo>
                    <a:pt x="522" y="261"/>
                    <a:pt x="500" y="287"/>
                    <a:pt x="471" y="295"/>
                  </a:cubicBezTo>
                  <a:cubicBezTo>
                    <a:pt x="471" y="295"/>
                    <a:pt x="471" y="295"/>
                    <a:pt x="471" y="295"/>
                  </a:cubicBezTo>
                  <a:cubicBezTo>
                    <a:pt x="468" y="334"/>
                    <a:pt x="435" y="366"/>
                    <a:pt x="395" y="366"/>
                  </a:cubicBezTo>
                  <a:cubicBezTo>
                    <a:pt x="395" y="366"/>
                    <a:pt x="395" y="366"/>
                    <a:pt x="395" y="366"/>
                  </a:cubicBezTo>
                  <a:cubicBezTo>
                    <a:pt x="379" y="366"/>
                    <a:pt x="365" y="361"/>
                    <a:pt x="353" y="353"/>
                  </a:cubicBezTo>
                  <a:cubicBezTo>
                    <a:pt x="353" y="353"/>
                    <a:pt x="353" y="353"/>
                    <a:pt x="353" y="353"/>
                  </a:cubicBezTo>
                  <a:cubicBezTo>
                    <a:pt x="338" y="373"/>
                    <a:pt x="315" y="385"/>
                    <a:pt x="289" y="385"/>
                  </a:cubicBezTo>
                  <a:cubicBezTo>
                    <a:pt x="289" y="385"/>
                    <a:pt x="289" y="385"/>
                    <a:pt x="289" y="385"/>
                  </a:cubicBezTo>
                  <a:cubicBezTo>
                    <a:pt x="272" y="385"/>
                    <a:pt x="257" y="381"/>
                    <a:pt x="245" y="372"/>
                  </a:cubicBezTo>
                  <a:cubicBezTo>
                    <a:pt x="245" y="372"/>
                    <a:pt x="245" y="372"/>
                    <a:pt x="245" y="372"/>
                  </a:cubicBezTo>
                  <a:cubicBezTo>
                    <a:pt x="230" y="389"/>
                    <a:pt x="208" y="399"/>
                    <a:pt x="184" y="399"/>
                  </a:cubicBezTo>
                  <a:cubicBezTo>
                    <a:pt x="184" y="399"/>
                    <a:pt x="184" y="399"/>
                    <a:pt x="184" y="399"/>
                  </a:cubicBezTo>
                  <a:cubicBezTo>
                    <a:pt x="152" y="399"/>
                    <a:pt x="125" y="381"/>
                    <a:pt x="111" y="355"/>
                  </a:cubicBez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en-US" sz="1400">
                <a:solidFill>
                  <a:srgbClr val="00A9D4"/>
                </a:solidFill>
              </a:endParaRPr>
            </a:p>
          </p:txBody>
        </p:sp>
        <p:sp>
          <p:nvSpPr>
            <p:cNvPr id="49" name="Text Box 17"/>
            <p:cNvSpPr txBox="1">
              <a:spLocks noChangeArrowheads="1"/>
            </p:cNvSpPr>
            <p:nvPr/>
          </p:nvSpPr>
          <p:spPr bwMode="auto">
            <a:xfrm>
              <a:off x="6351095" y="5479583"/>
              <a:ext cx="896400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200" dirty="0" err="1">
                  <a:solidFill>
                    <a:srgbClr val="00A9D4"/>
                  </a:solidFill>
                </a:rPr>
                <a:t>Fronthaul</a:t>
              </a:r>
              <a:endParaRPr lang="en-US" sz="1200" dirty="0">
                <a:solidFill>
                  <a:srgbClr val="00A9D4"/>
                </a:solidFill>
              </a:endParaRPr>
            </a:p>
          </p:txBody>
        </p:sp>
        <p:grpSp>
          <p:nvGrpSpPr>
            <p:cNvPr id="50" name="Group 49"/>
            <p:cNvGrpSpPr/>
            <p:nvPr/>
          </p:nvGrpSpPr>
          <p:grpSpPr>
            <a:xfrm>
              <a:off x="7767786" y="5219297"/>
              <a:ext cx="845689" cy="799582"/>
              <a:chOff x="8015022" y="4373184"/>
              <a:chExt cx="845689" cy="799582"/>
            </a:xfrm>
          </p:grpSpPr>
          <p:sp>
            <p:nvSpPr>
              <p:cNvPr id="92" name="Freeform 10"/>
              <p:cNvSpPr>
                <a:spLocks noChangeAspect="1"/>
              </p:cNvSpPr>
              <p:nvPr/>
            </p:nvSpPr>
            <p:spPr bwMode="auto">
              <a:xfrm>
                <a:off x="8015022" y="4373184"/>
                <a:ext cx="845689" cy="772221"/>
              </a:xfrm>
              <a:custGeom>
                <a:avLst/>
                <a:gdLst>
                  <a:gd name="T0" fmla="*/ 2147483647 w 715"/>
                  <a:gd name="T1" fmla="*/ 2147483647 h 686"/>
                  <a:gd name="T2" fmla="*/ 0 w 715"/>
                  <a:gd name="T3" fmla="*/ 2147483647 h 686"/>
                  <a:gd name="T4" fmla="*/ 0 w 715"/>
                  <a:gd name="T5" fmla="*/ 2147483647 h 686"/>
                  <a:gd name="T6" fmla="*/ 0 w 715"/>
                  <a:gd name="T7" fmla="*/ 2147483647 h 686"/>
                  <a:gd name="T8" fmla="*/ 2147483647 w 715"/>
                  <a:gd name="T9" fmla="*/ 0 h 686"/>
                  <a:gd name="T10" fmla="*/ 2147483647 w 715"/>
                  <a:gd name="T11" fmla="*/ 0 h 686"/>
                  <a:gd name="T12" fmla="*/ 2147483647 w 715"/>
                  <a:gd name="T13" fmla="*/ 0 h 686"/>
                  <a:gd name="T14" fmla="*/ 2147483647 w 715"/>
                  <a:gd name="T15" fmla="*/ 2147483647 h 686"/>
                  <a:gd name="T16" fmla="*/ 2147483647 w 715"/>
                  <a:gd name="T17" fmla="*/ 2147483647 h 686"/>
                  <a:gd name="T18" fmla="*/ 2147483647 w 715"/>
                  <a:gd name="T19" fmla="*/ 2147483647 h 686"/>
                  <a:gd name="T20" fmla="*/ 2147483647 w 715"/>
                  <a:gd name="T21" fmla="*/ 2147483647 h 686"/>
                  <a:gd name="T22" fmla="*/ 2147483647 w 715"/>
                  <a:gd name="T23" fmla="*/ 2147483647 h 686"/>
                  <a:gd name="T24" fmla="*/ 2147483647 w 715"/>
                  <a:gd name="T25" fmla="*/ 2147483647 h 686"/>
                  <a:gd name="T26" fmla="*/ 2147483647 w 715"/>
                  <a:gd name="T27" fmla="*/ 2147483647 h 686"/>
                  <a:gd name="T28" fmla="*/ 2147483647 w 715"/>
                  <a:gd name="T29" fmla="*/ 2147483647 h 686"/>
                  <a:gd name="T30" fmla="*/ 2147483647 w 715"/>
                  <a:gd name="T31" fmla="*/ 2147483647 h 686"/>
                  <a:gd name="T32" fmla="*/ 2147483647 w 715"/>
                  <a:gd name="T33" fmla="*/ 2147483647 h 686"/>
                  <a:gd name="T34" fmla="*/ 2147483647 w 715"/>
                  <a:gd name="T35" fmla="*/ 2147483647 h 686"/>
                  <a:gd name="T36" fmla="*/ 2147483647 w 715"/>
                  <a:gd name="T37" fmla="*/ 2147483647 h 686"/>
                  <a:gd name="T38" fmla="*/ 2147483647 w 715"/>
                  <a:gd name="T39" fmla="*/ 2147483647 h 686"/>
                  <a:gd name="T40" fmla="*/ 2147483647 w 715"/>
                  <a:gd name="T41" fmla="*/ 2147483647 h 686"/>
                  <a:gd name="T42" fmla="*/ 2147483647 w 715"/>
                  <a:gd name="T43" fmla="*/ 2147483647 h 686"/>
                  <a:gd name="T44" fmla="*/ 2147483647 w 715"/>
                  <a:gd name="T45" fmla="*/ 2147483647 h 686"/>
                  <a:gd name="T46" fmla="*/ 2147483647 w 715"/>
                  <a:gd name="T47" fmla="*/ 2147483647 h 686"/>
                  <a:gd name="T48" fmla="*/ 2147483647 w 715"/>
                  <a:gd name="T49" fmla="*/ 2147483647 h 686"/>
                  <a:gd name="T50" fmla="*/ 2147483647 w 715"/>
                  <a:gd name="T51" fmla="*/ 2147483647 h 686"/>
                  <a:gd name="T52" fmla="*/ 2147483647 w 715"/>
                  <a:gd name="T53" fmla="*/ 2147483647 h 686"/>
                  <a:gd name="T54" fmla="*/ 2147483647 w 715"/>
                  <a:gd name="T55" fmla="*/ 2147483647 h 686"/>
                  <a:gd name="T56" fmla="*/ 2147483647 w 715"/>
                  <a:gd name="T57" fmla="*/ 2147483647 h 686"/>
                  <a:gd name="T58" fmla="*/ 2147483647 w 715"/>
                  <a:gd name="T59" fmla="*/ 2147483647 h 686"/>
                  <a:gd name="T60" fmla="*/ 2147483647 w 715"/>
                  <a:gd name="T61" fmla="*/ 2147483647 h 686"/>
                  <a:gd name="T62" fmla="*/ 2147483647 w 715"/>
                  <a:gd name="T63" fmla="*/ 2147483647 h 686"/>
                  <a:gd name="T64" fmla="*/ 2147483647 w 715"/>
                  <a:gd name="T65" fmla="*/ 2147483647 h 686"/>
                  <a:gd name="T66" fmla="*/ 2147483647 w 715"/>
                  <a:gd name="T67" fmla="*/ 2147483647 h 686"/>
                  <a:gd name="T68" fmla="*/ 2147483647 w 715"/>
                  <a:gd name="T69" fmla="*/ 2147483647 h 68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715" h="686">
                    <a:moveTo>
                      <a:pt x="31" y="686"/>
                    </a:moveTo>
                    <a:cubicBezTo>
                      <a:pt x="14" y="686"/>
                      <a:pt x="0" y="672"/>
                      <a:pt x="0" y="655"/>
                    </a:cubicBezTo>
                    <a:cubicBezTo>
                      <a:pt x="0" y="655"/>
                      <a:pt x="0" y="655"/>
                      <a:pt x="0" y="655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14"/>
                      <a:pt x="14" y="0"/>
                      <a:pt x="31" y="0"/>
                    </a:cubicBezTo>
                    <a:cubicBezTo>
                      <a:pt x="31" y="0"/>
                      <a:pt x="31" y="0"/>
                      <a:pt x="31" y="0"/>
                    </a:cubicBezTo>
                    <a:cubicBezTo>
                      <a:pt x="685" y="0"/>
                      <a:pt x="685" y="0"/>
                      <a:pt x="685" y="0"/>
                    </a:cubicBezTo>
                    <a:cubicBezTo>
                      <a:pt x="702" y="0"/>
                      <a:pt x="715" y="14"/>
                      <a:pt x="715" y="31"/>
                    </a:cubicBezTo>
                    <a:cubicBezTo>
                      <a:pt x="715" y="31"/>
                      <a:pt x="715" y="31"/>
                      <a:pt x="715" y="31"/>
                    </a:cubicBezTo>
                    <a:cubicBezTo>
                      <a:pt x="715" y="53"/>
                      <a:pt x="715" y="53"/>
                      <a:pt x="715" y="53"/>
                    </a:cubicBezTo>
                    <a:cubicBezTo>
                      <a:pt x="715" y="57"/>
                      <a:pt x="712" y="61"/>
                      <a:pt x="707" y="61"/>
                    </a:cubicBezTo>
                    <a:cubicBezTo>
                      <a:pt x="707" y="61"/>
                      <a:pt x="707" y="61"/>
                      <a:pt x="707" y="61"/>
                    </a:cubicBezTo>
                    <a:cubicBezTo>
                      <a:pt x="703" y="61"/>
                      <a:pt x="699" y="57"/>
                      <a:pt x="699" y="53"/>
                    </a:cubicBezTo>
                    <a:cubicBezTo>
                      <a:pt x="699" y="53"/>
                      <a:pt x="699" y="53"/>
                      <a:pt x="699" y="53"/>
                    </a:cubicBezTo>
                    <a:cubicBezTo>
                      <a:pt x="699" y="31"/>
                      <a:pt x="699" y="31"/>
                      <a:pt x="699" y="31"/>
                    </a:cubicBezTo>
                    <a:cubicBezTo>
                      <a:pt x="699" y="23"/>
                      <a:pt x="693" y="16"/>
                      <a:pt x="685" y="16"/>
                    </a:cubicBezTo>
                    <a:cubicBezTo>
                      <a:pt x="685" y="16"/>
                      <a:pt x="685" y="16"/>
                      <a:pt x="685" y="16"/>
                    </a:cubicBezTo>
                    <a:cubicBezTo>
                      <a:pt x="31" y="16"/>
                      <a:pt x="31" y="16"/>
                      <a:pt x="31" y="16"/>
                    </a:cubicBezTo>
                    <a:cubicBezTo>
                      <a:pt x="23" y="16"/>
                      <a:pt x="16" y="23"/>
                      <a:pt x="16" y="31"/>
                    </a:cubicBezTo>
                    <a:cubicBezTo>
                      <a:pt x="16" y="31"/>
                      <a:pt x="16" y="31"/>
                      <a:pt x="16" y="31"/>
                    </a:cubicBezTo>
                    <a:cubicBezTo>
                      <a:pt x="16" y="655"/>
                      <a:pt x="16" y="655"/>
                      <a:pt x="16" y="655"/>
                    </a:cubicBezTo>
                    <a:cubicBezTo>
                      <a:pt x="16" y="663"/>
                      <a:pt x="23" y="670"/>
                      <a:pt x="31" y="670"/>
                    </a:cubicBezTo>
                    <a:cubicBezTo>
                      <a:pt x="31" y="670"/>
                      <a:pt x="31" y="670"/>
                      <a:pt x="31" y="670"/>
                    </a:cubicBezTo>
                    <a:cubicBezTo>
                      <a:pt x="685" y="670"/>
                      <a:pt x="685" y="670"/>
                      <a:pt x="685" y="670"/>
                    </a:cubicBezTo>
                    <a:cubicBezTo>
                      <a:pt x="693" y="670"/>
                      <a:pt x="699" y="663"/>
                      <a:pt x="699" y="655"/>
                    </a:cubicBezTo>
                    <a:cubicBezTo>
                      <a:pt x="699" y="655"/>
                      <a:pt x="699" y="655"/>
                      <a:pt x="699" y="655"/>
                    </a:cubicBezTo>
                    <a:cubicBezTo>
                      <a:pt x="699" y="82"/>
                      <a:pt x="699" y="82"/>
                      <a:pt x="699" y="82"/>
                    </a:cubicBezTo>
                    <a:cubicBezTo>
                      <a:pt x="699" y="78"/>
                      <a:pt x="703" y="74"/>
                      <a:pt x="707" y="74"/>
                    </a:cubicBezTo>
                    <a:cubicBezTo>
                      <a:pt x="707" y="74"/>
                      <a:pt x="707" y="74"/>
                      <a:pt x="707" y="74"/>
                    </a:cubicBezTo>
                    <a:cubicBezTo>
                      <a:pt x="712" y="74"/>
                      <a:pt x="715" y="78"/>
                      <a:pt x="715" y="82"/>
                    </a:cubicBezTo>
                    <a:cubicBezTo>
                      <a:pt x="715" y="82"/>
                      <a:pt x="715" y="82"/>
                      <a:pt x="715" y="82"/>
                    </a:cubicBezTo>
                    <a:cubicBezTo>
                      <a:pt x="715" y="655"/>
                      <a:pt x="715" y="655"/>
                      <a:pt x="715" y="655"/>
                    </a:cubicBezTo>
                    <a:cubicBezTo>
                      <a:pt x="715" y="672"/>
                      <a:pt x="702" y="686"/>
                      <a:pt x="685" y="686"/>
                    </a:cubicBezTo>
                    <a:cubicBezTo>
                      <a:pt x="685" y="686"/>
                      <a:pt x="685" y="686"/>
                      <a:pt x="685" y="686"/>
                    </a:cubicBezTo>
                    <a:cubicBezTo>
                      <a:pt x="31" y="686"/>
                      <a:pt x="31" y="686"/>
                      <a:pt x="31" y="686"/>
                    </a:cubicBezTo>
                    <a:close/>
                  </a:path>
                </a:pathLst>
              </a:custGeom>
              <a:solidFill>
                <a:srgbClr val="00A9D4"/>
              </a:solidFill>
              <a:ln>
                <a:noFill/>
              </a:ln>
              <a:extLst/>
            </p:spPr>
            <p:txBody>
              <a:bodyPr anchor="ctr"/>
              <a:lstStyle/>
              <a:p>
                <a:pPr algn="ctr"/>
                <a:endParaRPr lang="en-US" sz="1400">
                  <a:solidFill>
                    <a:srgbClr val="00A9D4"/>
                  </a:solidFill>
                </a:endParaRPr>
              </a:p>
            </p:txBody>
          </p:sp>
          <p:sp>
            <p:nvSpPr>
              <p:cNvPr id="93" name="Text Box 19"/>
              <p:cNvSpPr txBox="1">
                <a:spLocks noChangeArrowheads="1"/>
              </p:cNvSpPr>
              <p:nvPr/>
            </p:nvSpPr>
            <p:spPr bwMode="auto">
              <a:xfrm>
                <a:off x="8107286" y="4377623"/>
                <a:ext cx="620683" cy="4154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/>
                <a:r>
                  <a:rPr lang="en-US" sz="1050" dirty="0">
                    <a:solidFill>
                      <a:srgbClr val="00A9D4"/>
                    </a:solidFill>
                  </a:rPr>
                  <a:t>C-RAN</a:t>
                </a:r>
                <a:br>
                  <a:rPr lang="en-US" sz="1050" dirty="0">
                    <a:solidFill>
                      <a:srgbClr val="00A9D4"/>
                    </a:solidFill>
                  </a:rPr>
                </a:br>
                <a:r>
                  <a:rPr lang="en-US" sz="1050" dirty="0">
                    <a:solidFill>
                      <a:srgbClr val="00A9D4"/>
                    </a:solidFill>
                  </a:rPr>
                  <a:t> site</a:t>
                </a:r>
              </a:p>
            </p:txBody>
          </p:sp>
          <p:sp>
            <p:nvSpPr>
              <p:cNvPr id="94" name="Text Box 14"/>
              <p:cNvSpPr txBox="1">
                <a:spLocks noChangeArrowheads="1"/>
              </p:cNvSpPr>
              <p:nvPr/>
            </p:nvSpPr>
            <p:spPr bwMode="auto">
              <a:xfrm>
                <a:off x="8195651" y="4911156"/>
                <a:ext cx="484428" cy="2616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 eaLnBrk="0" hangingPunct="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pPr algn="ctr"/>
                <a:r>
                  <a:rPr lang="en-US" sz="1100" dirty="0">
                    <a:solidFill>
                      <a:srgbClr val="00A9D4"/>
                    </a:solidFill>
                  </a:rPr>
                  <a:t>REC</a:t>
                </a:r>
              </a:p>
            </p:txBody>
          </p:sp>
        </p:grpSp>
        <p:sp>
          <p:nvSpPr>
            <p:cNvPr id="51" name="Text Box 14"/>
            <p:cNvSpPr txBox="1">
              <a:spLocks noChangeArrowheads="1"/>
            </p:cNvSpPr>
            <p:nvPr/>
          </p:nvSpPr>
          <p:spPr bwMode="auto">
            <a:xfrm>
              <a:off x="5229140" y="6448324"/>
              <a:ext cx="325731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100" dirty="0">
                  <a:solidFill>
                    <a:srgbClr val="00A9D4"/>
                  </a:solidFill>
                </a:rPr>
                <a:t>…</a:t>
              </a:r>
            </a:p>
          </p:txBody>
        </p:sp>
        <p:grpSp>
          <p:nvGrpSpPr>
            <p:cNvPr id="52" name="Group 51"/>
            <p:cNvGrpSpPr/>
            <p:nvPr/>
          </p:nvGrpSpPr>
          <p:grpSpPr>
            <a:xfrm>
              <a:off x="5043409" y="5612428"/>
              <a:ext cx="845689" cy="814301"/>
              <a:chOff x="6817943" y="2889946"/>
              <a:chExt cx="845689" cy="814301"/>
            </a:xfrm>
          </p:grpSpPr>
          <p:sp>
            <p:nvSpPr>
              <p:cNvPr id="86" name="Rectangle 85"/>
              <p:cNvSpPr/>
              <p:nvPr/>
            </p:nvSpPr>
            <p:spPr bwMode="auto">
              <a:xfrm>
                <a:off x="6838951" y="2912270"/>
                <a:ext cx="824681" cy="74989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87" name="Group 86"/>
              <p:cNvGrpSpPr/>
              <p:nvPr/>
            </p:nvGrpSpPr>
            <p:grpSpPr>
              <a:xfrm>
                <a:off x="6817943" y="2889946"/>
                <a:ext cx="845689" cy="814301"/>
                <a:chOff x="5552514" y="4344847"/>
                <a:chExt cx="845689" cy="814301"/>
              </a:xfrm>
            </p:grpSpPr>
            <p:sp>
              <p:nvSpPr>
                <p:cNvPr id="88" name="Freeform 10"/>
                <p:cNvSpPr>
                  <a:spLocks noChangeAspect="1"/>
                </p:cNvSpPr>
                <p:nvPr/>
              </p:nvSpPr>
              <p:spPr bwMode="auto">
                <a:xfrm>
                  <a:off x="5552514" y="4344847"/>
                  <a:ext cx="845689" cy="772222"/>
                </a:xfrm>
                <a:custGeom>
                  <a:avLst/>
                  <a:gdLst>
                    <a:gd name="T0" fmla="*/ 2147483647 w 715"/>
                    <a:gd name="T1" fmla="*/ 2147483647 h 686"/>
                    <a:gd name="T2" fmla="*/ 0 w 715"/>
                    <a:gd name="T3" fmla="*/ 2147483647 h 686"/>
                    <a:gd name="T4" fmla="*/ 0 w 715"/>
                    <a:gd name="T5" fmla="*/ 2147483647 h 686"/>
                    <a:gd name="T6" fmla="*/ 0 w 715"/>
                    <a:gd name="T7" fmla="*/ 2147483647 h 686"/>
                    <a:gd name="T8" fmla="*/ 2147483647 w 715"/>
                    <a:gd name="T9" fmla="*/ 0 h 686"/>
                    <a:gd name="T10" fmla="*/ 2147483647 w 715"/>
                    <a:gd name="T11" fmla="*/ 0 h 686"/>
                    <a:gd name="T12" fmla="*/ 2147483647 w 715"/>
                    <a:gd name="T13" fmla="*/ 0 h 686"/>
                    <a:gd name="T14" fmla="*/ 2147483647 w 715"/>
                    <a:gd name="T15" fmla="*/ 2147483647 h 686"/>
                    <a:gd name="T16" fmla="*/ 2147483647 w 715"/>
                    <a:gd name="T17" fmla="*/ 2147483647 h 686"/>
                    <a:gd name="T18" fmla="*/ 2147483647 w 715"/>
                    <a:gd name="T19" fmla="*/ 2147483647 h 686"/>
                    <a:gd name="T20" fmla="*/ 2147483647 w 715"/>
                    <a:gd name="T21" fmla="*/ 2147483647 h 686"/>
                    <a:gd name="T22" fmla="*/ 2147483647 w 715"/>
                    <a:gd name="T23" fmla="*/ 2147483647 h 686"/>
                    <a:gd name="T24" fmla="*/ 2147483647 w 715"/>
                    <a:gd name="T25" fmla="*/ 2147483647 h 686"/>
                    <a:gd name="T26" fmla="*/ 2147483647 w 715"/>
                    <a:gd name="T27" fmla="*/ 2147483647 h 686"/>
                    <a:gd name="T28" fmla="*/ 2147483647 w 715"/>
                    <a:gd name="T29" fmla="*/ 2147483647 h 686"/>
                    <a:gd name="T30" fmla="*/ 2147483647 w 715"/>
                    <a:gd name="T31" fmla="*/ 2147483647 h 686"/>
                    <a:gd name="T32" fmla="*/ 2147483647 w 715"/>
                    <a:gd name="T33" fmla="*/ 2147483647 h 686"/>
                    <a:gd name="T34" fmla="*/ 2147483647 w 715"/>
                    <a:gd name="T35" fmla="*/ 2147483647 h 686"/>
                    <a:gd name="T36" fmla="*/ 2147483647 w 715"/>
                    <a:gd name="T37" fmla="*/ 2147483647 h 686"/>
                    <a:gd name="T38" fmla="*/ 2147483647 w 715"/>
                    <a:gd name="T39" fmla="*/ 2147483647 h 686"/>
                    <a:gd name="T40" fmla="*/ 2147483647 w 715"/>
                    <a:gd name="T41" fmla="*/ 2147483647 h 686"/>
                    <a:gd name="T42" fmla="*/ 2147483647 w 715"/>
                    <a:gd name="T43" fmla="*/ 2147483647 h 686"/>
                    <a:gd name="T44" fmla="*/ 2147483647 w 715"/>
                    <a:gd name="T45" fmla="*/ 2147483647 h 686"/>
                    <a:gd name="T46" fmla="*/ 2147483647 w 715"/>
                    <a:gd name="T47" fmla="*/ 2147483647 h 686"/>
                    <a:gd name="T48" fmla="*/ 2147483647 w 715"/>
                    <a:gd name="T49" fmla="*/ 2147483647 h 686"/>
                    <a:gd name="T50" fmla="*/ 2147483647 w 715"/>
                    <a:gd name="T51" fmla="*/ 2147483647 h 686"/>
                    <a:gd name="T52" fmla="*/ 2147483647 w 715"/>
                    <a:gd name="T53" fmla="*/ 2147483647 h 686"/>
                    <a:gd name="T54" fmla="*/ 2147483647 w 715"/>
                    <a:gd name="T55" fmla="*/ 2147483647 h 686"/>
                    <a:gd name="T56" fmla="*/ 2147483647 w 715"/>
                    <a:gd name="T57" fmla="*/ 2147483647 h 686"/>
                    <a:gd name="T58" fmla="*/ 2147483647 w 715"/>
                    <a:gd name="T59" fmla="*/ 2147483647 h 686"/>
                    <a:gd name="T60" fmla="*/ 2147483647 w 715"/>
                    <a:gd name="T61" fmla="*/ 2147483647 h 686"/>
                    <a:gd name="T62" fmla="*/ 2147483647 w 715"/>
                    <a:gd name="T63" fmla="*/ 2147483647 h 686"/>
                    <a:gd name="T64" fmla="*/ 2147483647 w 715"/>
                    <a:gd name="T65" fmla="*/ 2147483647 h 686"/>
                    <a:gd name="T66" fmla="*/ 2147483647 w 715"/>
                    <a:gd name="T67" fmla="*/ 2147483647 h 686"/>
                    <a:gd name="T68" fmla="*/ 2147483647 w 715"/>
                    <a:gd name="T69" fmla="*/ 2147483647 h 6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15" h="686">
                      <a:moveTo>
                        <a:pt x="31" y="686"/>
                      </a:moveTo>
                      <a:cubicBezTo>
                        <a:pt x="14" y="686"/>
                        <a:pt x="0" y="672"/>
                        <a:pt x="0" y="655"/>
                      </a:cubicBezTo>
                      <a:cubicBezTo>
                        <a:pt x="0" y="655"/>
                        <a:pt x="0" y="655"/>
                        <a:pt x="0" y="655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685" y="0"/>
                        <a:pt x="685" y="0"/>
                        <a:pt x="685" y="0"/>
                      </a:cubicBezTo>
                      <a:cubicBezTo>
                        <a:pt x="702" y="0"/>
                        <a:pt x="715" y="14"/>
                        <a:pt x="715" y="31"/>
                      </a:cubicBezTo>
                      <a:cubicBezTo>
                        <a:pt x="715" y="31"/>
                        <a:pt x="715" y="31"/>
                        <a:pt x="715" y="31"/>
                      </a:cubicBezTo>
                      <a:cubicBezTo>
                        <a:pt x="715" y="53"/>
                        <a:pt x="715" y="53"/>
                        <a:pt x="715" y="53"/>
                      </a:cubicBezTo>
                      <a:cubicBezTo>
                        <a:pt x="715" y="57"/>
                        <a:pt x="712" y="61"/>
                        <a:pt x="707" y="61"/>
                      </a:cubicBezTo>
                      <a:cubicBezTo>
                        <a:pt x="707" y="61"/>
                        <a:pt x="707" y="61"/>
                        <a:pt x="707" y="61"/>
                      </a:cubicBezTo>
                      <a:cubicBezTo>
                        <a:pt x="703" y="61"/>
                        <a:pt x="699" y="57"/>
                        <a:pt x="699" y="53"/>
                      </a:cubicBezTo>
                      <a:cubicBezTo>
                        <a:pt x="699" y="53"/>
                        <a:pt x="699" y="53"/>
                        <a:pt x="699" y="53"/>
                      </a:cubicBezTo>
                      <a:cubicBezTo>
                        <a:pt x="699" y="31"/>
                        <a:pt x="699" y="31"/>
                        <a:pt x="699" y="31"/>
                      </a:cubicBezTo>
                      <a:cubicBezTo>
                        <a:pt x="699" y="23"/>
                        <a:pt x="693" y="16"/>
                        <a:pt x="685" y="16"/>
                      </a:cubicBezTo>
                      <a:cubicBezTo>
                        <a:pt x="685" y="16"/>
                        <a:pt x="685" y="16"/>
                        <a:pt x="685" y="16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23" y="16"/>
                        <a:pt x="16" y="23"/>
                        <a:pt x="16" y="31"/>
                      </a:cubicBezTo>
                      <a:cubicBezTo>
                        <a:pt x="16" y="31"/>
                        <a:pt x="16" y="31"/>
                        <a:pt x="16" y="31"/>
                      </a:cubicBezTo>
                      <a:cubicBezTo>
                        <a:pt x="16" y="655"/>
                        <a:pt x="16" y="655"/>
                        <a:pt x="16" y="655"/>
                      </a:cubicBezTo>
                      <a:cubicBezTo>
                        <a:pt x="16" y="663"/>
                        <a:pt x="23" y="670"/>
                        <a:pt x="31" y="670"/>
                      </a:cubicBezTo>
                      <a:cubicBezTo>
                        <a:pt x="31" y="670"/>
                        <a:pt x="31" y="670"/>
                        <a:pt x="31" y="670"/>
                      </a:cubicBezTo>
                      <a:cubicBezTo>
                        <a:pt x="685" y="670"/>
                        <a:pt x="685" y="670"/>
                        <a:pt x="685" y="670"/>
                      </a:cubicBezTo>
                      <a:cubicBezTo>
                        <a:pt x="693" y="670"/>
                        <a:pt x="699" y="663"/>
                        <a:pt x="699" y="655"/>
                      </a:cubicBezTo>
                      <a:cubicBezTo>
                        <a:pt x="699" y="655"/>
                        <a:pt x="699" y="655"/>
                        <a:pt x="699" y="655"/>
                      </a:cubicBezTo>
                      <a:cubicBezTo>
                        <a:pt x="699" y="82"/>
                        <a:pt x="699" y="82"/>
                        <a:pt x="699" y="82"/>
                      </a:cubicBezTo>
                      <a:cubicBezTo>
                        <a:pt x="699" y="78"/>
                        <a:pt x="703" y="74"/>
                        <a:pt x="707" y="74"/>
                      </a:cubicBezTo>
                      <a:cubicBezTo>
                        <a:pt x="707" y="74"/>
                        <a:pt x="707" y="74"/>
                        <a:pt x="707" y="74"/>
                      </a:cubicBezTo>
                      <a:cubicBezTo>
                        <a:pt x="712" y="74"/>
                        <a:pt x="715" y="78"/>
                        <a:pt x="715" y="82"/>
                      </a:cubicBezTo>
                      <a:cubicBezTo>
                        <a:pt x="715" y="82"/>
                        <a:pt x="715" y="82"/>
                        <a:pt x="715" y="82"/>
                      </a:cubicBezTo>
                      <a:cubicBezTo>
                        <a:pt x="715" y="655"/>
                        <a:pt x="715" y="655"/>
                        <a:pt x="715" y="655"/>
                      </a:cubicBezTo>
                      <a:cubicBezTo>
                        <a:pt x="715" y="672"/>
                        <a:pt x="702" y="686"/>
                        <a:pt x="685" y="686"/>
                      </a:cubicBezTo>
                      <a:cubicBezTo>
                        <a:pt x="685" y="686"/>
                        <a:pt x="685" y="686"/>
                        <a:pt x="685" y="686"/>
                      </a:cubicBezTo>
                      <a:cubicBezTo>
                        <a:pt x="31" y="686"/>
                        <a:pt x="31" y="686"/>
                        <a:pt x="31" y="686"/>
                      </a:cubicBez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  <p:sp>
              <p:nvSpPr>
                <p:cNvPr id="89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781803" y="4918697"/>
                  <a:ext cx="442495" cy="24045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algn="ctr"/>
                  <a:r>
                    <a:rPr lang="en-US" sz="1100" dirty="0">
                      <a:solidFill>
                        <a:srgbClr val="00A9D4"/>
                      </a:solidFill>
                    </a:rPr>
                    <a:t>RRU</a:t>
                  </a:r>
                </a:p>
              </p:txBody>
            </p:sp>
            <p:sp>
              <p:nvSpPr>
                <p:cNvPr id="90" name="Rectangle 28"/>
                <p:cNvSpPr>
                  <a:spLocks noChangeArrowheads="1"/>
                </p:cNvSpPr>
                <p:nvPr/>
              </p:nvSpPr>
              <p:spPr bwMode="auto">
                <a:xfrm>
                  <a:off x="5552514" y="4420664"/>
                  <a:ext cx="845689" cy="2970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 algn="ctr">
                      <a:solidFill>
                        <a:srgbClr val="00956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/>
                <a:p>
                  <a:pPr algn="ctr" eaLnBrk="0" hangingPunct="0"/>
                  <a:r>
                    <a:rPr lang="en-US" sz="1050" dirty="0">
                      <a:solidFill>
                        <a:srgbClr val="00A9D4"/>
                      </a:solidFill>
                    </a:rPr>
                    <a:t>Remote radio</a:t>
                  </a:r>
                  <a:br>
                    <a:rPr lang="en-US" sz="1050" dirty="0">
                      <a:solidFill>
                        <a:srgbClr val="00A9D4"/>
                      </a:solidFill>
                    </a:rPr>
                  </a:br>
                  <a:r>
                    <a:rPr lang="en-US" sz="1050" dirty="0">
                      <a:solidFill>
                        <a:srgbClr val="00A9D4"/>
                      </a:solidFill>
                    </a:rPr>
                    <a:t>site</a:t>
                  </a:r>
                </a:p>
              </p:txBody>
            </p:sp>
            <p:sp>
              <p:nvSpPr>
                <p:cNvPr id="91" name="Freeform 3"/>
                <p:cNvSpPr>
                  <a:spLocks noChangeAspect="1" noEditPoints="1"/>
                </p:cNvSpPr>
                <p:nvPr/>
              </p:nvSpPr>
              <p:spPr bwMode="auto">
                <a:xfrm>
                  <a:off x="5888064" y="4738822"/>
                  <a:ext cx="197669" cy="213275"/>
                </a:xfrm>
                <a:custGeom>
                  <a:avLst/>
                  <a:gdLst>
                    <a:gd name="T0" fmla="*/ 2147483647 w 327"/>
                    <a:gd name="T1" fmla="*/ 2147483647 h 370"/>
                    <a:gd name="T2" fmla="*/ 2147483647 w 327"/>
                    <a:gd name="T3" fmla="*/ 2147483647 h 370"/>
                    <a:gd name="T4" fmla="*/ 2147483647 w 327"/>
                    <a:gd name="T5" fmla="*/ 2147483647 h 370"/>
                    <a:gd name="T6" fmla="*/ 2147483647 w 327"/>
                    <a:gd name="T7" fmla="*/ 2147483647 h 370"/>
                    <a:gd name="T8" fmla="*/ 2147483647 w 327"/>
                    <a:gd name="T9" fmla="*/ 2147483647 h 370"/>
                    <a:gd name="T10" fmla="*/ 2147483647 w 327"/>
                    <a:gd name="T11" fmla="*/ 2147483647 h 370"/>
                    <a:gd name="T12" fmla="*/ 2147483647 w 327"/>
                    <a:gd name="T13" fmla="*/ 2147483647 h 370"/>
                    <a:gd name="T14" fmla="*/ 2147483647 w 327"/>
                    <a:gd name="T15" fmla="*/ 2147483647 h 370"/>
                    <a:gd name="T16" fmla="*/ 2147483647 w 327"/>
                    <a:gd name="T17" fmla="*/ 2147483647 h 370"/>
                    <a:gd name="T18" fmla="*/ 2147483647 w 327"/>
                    <a:gd name="T19" fmla="*/ 2147483647 h 370"/>
                    <a:gd name="T20" fmla="*/ 2147483647 w 327"/>
                    <a:gd name="T21" fmla="*/ 2147483647 h 370"/>
                    <a:gd name="T22" fmla="*/ 2147483647 w 327"/>
                    <a:gd name="T23" fmla="*/ 2147483647 h 370"/>
                    <a:gd name="T24" fmla="*/ 2147483647 w 327"/>
                    <a:gd name="T25" fmla="*/ 2147483647 h 370"/>
                    <a:gd name="T26" fmla="*/ 2147483647 w 327"/>
                    <a:gd name="T27" fmla="*/ 2147483647 h 370"/>
                    <a:gd name="T28" fmla="*/ 2147483647 w 327"/>
                    <a:gd name="T29" fmla="*/ 2147483647 h 370"/>
                    <a:gd name="T30" fmla="*/ 2147483647 w 327"/>
                    <a:gd name="T31" fmla="*/ 2147483647 h 370"/>
                    <a:gd name="T32" fmla="*/ 2147483647 w 327"/>
                    <a:gd name="T33" fmla="*/ 2147483647 h 370"/>
                    <a:gd name="T34" fmla="*/ 2147483647 w 327"/>
                    <a:gd name="T35" fmla="*/ 2147483647 h 370"/>
                    <a:gd name="T36" fmla="*/ 2147483647 w 327"/>
                    <a:gd name="T37" fmla="*/ 2147483647 h 370"/>
                    <a:gd name="T38" fmla="*/ 2147483647 w 327"/>
                    <a:gd name="T39" fmla="*/ 2147483647 h 370"/>
                    <a:gd name="T40" fmla="*/ 2147483647 w 327"/>
                    <a:gd name="T41" fmla="*/ 2147483647 h 370"/>
                    <a:gd name="T42" fmla="*/ 2147483647 w 327"/>
                    <a:gd name="T43" fmla="*/ 2147483647 h 370"/>
                    <a:gd name="T44" fmla="*/ 2147483647 w 327"/>
                    <a:gd name="T45" fmla="*/ 2147483647 h 370"/>
                    <a:gd name="T46" fmla="*/ 2147483647 w 327"/>
                    <a:gd name="T47" fmla="*/ 2147483647 h 370"/>
                    <a:gd name="T48" fmla="*/ 2147483647 w 327"/>
                    <a:gd name="T49" fmla="*/ 2147483647 h 370"/>
                    <a:gd name="T50" fmla="*/ 2147483647 w 327"/>
                    <a:gd name="T51" fmla="*/ 2147483647 h 370"/>
                    <a:gd name="T52" fmla="*/ 2147483647 w 327"/>
                    <a:gd name="T53" fmla="*/ 2147483647 h 370"/>
                    <a:gd name="T54" fmla="*/ 2147483647 w 327"/>
                    <a:gd name="T55" fmla="*/ 2147483647 h 370"/>
                    <a:gd name="T56" fmla="*/ 2147483647 w 327"/>
                    <a:gd name="T57" fmla="*/ 2147483647 h 370"/>
                    <a:gd name="T58" fmla="*/ 2147483647 w 327"/>
                    <a:gd name="T59" fmla="*/ 2147483647 h 370"/>
                    <a:gd name="T60" fmla="*/ 2147483647 w 327"/>
                    <a:gd name="T61" fmla="*/ 2147483647 h 370"/>
                    <a:gd name="T62" fmla="*/ 2147483647 w 327"/>
                    <a:gd name="T63" fmla="*/ 2147483647 h 370"/>
                    <a:gd name="T64" fmla="*/ 2147483647 w 327"/>
                    <a:gd name="T65" fmla="*/ 2147483647 h 370"/>
                    <a:gd name="T66" fmla="*/ 2147483647 w 327"/>
                    <a:gd name="T67" fmla="*/ 2147483647 h 370"/>
                    <a:gd name="T68" fmla="*/ 2147483647 w 327"/>
                    <a:gd name="T69" fmla="*/ 2147483647 h 370"/>
                    <a:gd name="T70" fmla="*/ 2147483647 w 327"/>
                    <a:gd name="T71" fmla="*/ 2147483647 h 370"/>
                    <a:gd name="T72" fmla="*/ 2147483647 w 327"/>
                    <a:gd name="T73" fmla="*/ 2147483647 h 370"/>
                    <a:gd name="T74" fmla="*/ 2147483647 w 327"/>
                    <a:gd name="T75" fmla="*/ 2147483647 h 370"/>
                    <a:gd name="T76" fmla="*/ 2147483647 w 327"/>
                    <a:gd name="T77" fmla="*/ 2147483647 h 370"/>
                    <a:gd name="T78" fmla="*/ 2147483647 w 327"/>
                    <a:gd name="T79" fmla="*/ 2147483647 h 370"/>
                    <a:gd name="T80" fmla="*/ 2147483647 w 327"/>
                    <a:gd name="T81" fmla="*/ 2147483647 h 370"/>
                    <a:gd name="T82" fmla="*/ 2147483647 w 327"/>
                    <a:gd name="T83" fmla="*/ 2147483647 h 370"/>
                    <a:gd name="T84" fmla="*/ 2147483647 w 327"/>
                    <a:gd name="T85" fmla="*/ 2147483647 h 370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27"/>
                    <a:gd name="T130" fmla="*/ 0 h 370"/>
                    <a:gd name="T131" fmla="*/ 327 w 327"/>
                    <a:gd name="T132" fmla="*/ 370 h 370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27" h="370">
                      <a:moveTo>
                        <a:pt x="287" y="4"/>
                      </a:moveTo>
                      <a:cubicBezTo>
                        <a:pt x="284" y="0"/>
                        <a:pt x="279" y="0"/>
                        <a:pt x="276" y="4"/>
                      </a:cubicBezTo>
                      <a:cubicBezTo>
                        <a:pt x="273" y="7"/>
                        <a:pt x="273" y="12"/>
                        <a:pt x="276" y="15"/>
                      </a:cubicBezTo>
                      <a:cubicBezTo>
                        <a:pt x="300" y="38"/>
                        <a:pt x="311" y="69"/>
                        <a:pt x="311" y="100"/>
                      </a:cubicBezTo>
                      <a:cubicBezTo>
                        <a:pt x="311" y="131"/>
                        <a:pt x="300" y="162"/>
                        <a:pt x="276" y="185"/>
                      </a:cubicBezTo>
                      <a:cubicBezTo>
                        <a:pt x="273" y="188"/>
                        <a:pt x="273" y="194"/>
                        <a:pt x="276" y="197"/>
                      </a:cubicBezTo>
                      <a:cubicBezTo>
                        <a:pt x="278" y="198"/>
                        <a:pt x="280" y="199"/>
                        <a:pt x="282" y="199"/>
                      </a:cubicBezTo>
                      <a:cubicBezTo>
                        <a:pt x="284" y="199"/>
                        <a:pt x="286" y="198"/>
                        <a:pt x="287" y="197"/>
                      </a:cubicBezTo>
                      <a:cubicBezTo>
                        <a:pt x="314" y="170"/>
                        <a:pt x="327" y="135"/>
                        <a:pt x="327" y="100"/>
                      </a:cubicBezTo>
                      <a:cubicBezTo>
                        <a:pt x="327" y="65"/>
                        <a:pt x="314" y="30"/>
                        <a:pt x="287" y="4"/>
                      </a:cubicBezTo>
                      <a:close/>
                      <a:moveTo>
                        <a:pt x="273" y="100"/>
                      </a:moveTo>
                      <a:cubicBezTo>
                        <a:pt x="273" y="121"/>
                        <a:pt x="265" y="142"/>
                        <a:pt x="249" y="158"/>
                      </a:cubicBezTo>
                      <a:cubicBezTo>
                        <a:pt x="246" y="161"/>
                        <a:pt x="246" y="166"/>
                        <a:pt x="249" y="169"/>
                      </a:cubicBezTo>
                      <a:cubicBezTo>
                        <a:pt x="250" y="171"/>
                        <a:pt x="253" y="172"/>
                        <a:pt x="255" y="172"/>
                      </a:cubicBezTo>
                      <a:cubicBezTo>
                        <a:pt x="257" y="172"/>
                        <a:pt x="259" y="171"/>
                        <a:pt x="260" y="169"/>
                      </a:cubicBezTo>
                      <a:cubicBezTo>
                        <a:pt x="279" y="150"/>
                        <a:pt x="289" y="125"/>
                        <a:pt x="289" y="100"/>
                      </a:cubicBezTo>
                      <a:cubicBezTo>
                        <a:pt x="289" y="75"/>
                        <a:pt x="279" y="50"/>
                        <a:pt x="260" y="31"/>
                      </a:cubicBezTo>
                      <a:cubicBezTo>
                        <a:pt x="257" y="28"/>
                        <a:pt x="252" y="28"/>
                        <a:pt x="249" y="31"/>
                      </a:cubicBezTo>
                      <a:cubicBezTo>
                        <a:pt x="246" y="34"/>
                        <a:pt x="246" y="39"/>
                        <a:pt x="249" y="42"/>
                      </a:cubicBezTo>
                      <a:cubicBezTo>
                        <a:pt x="265" y="58"/>
                        <a:pt x="273" y="79"/>
                        <a:pt x="273" y="100"/>
                      </a:cubicBezTo>
                      <a:close/>
                      <a:moveTo>
                        <a:pt x="222" y="142"/>
                      </a:moveTo>
                      <a:cubicBezTo>
                        <a:pt x="223" y="144"/>
                        <a:pt x="225" y="145"/>
                        <a:pt x="227" y="145"/>
                      </a:cubicBezTo>
                      <a:cubicBezTo>
                        <a:pt x="229" y="145"/>
                        <a:pt x="231" y="144"/>
                        <a:pt x="233" y="142"/>
                      </a:cubicBezTo>
                      <a:cubicBezTo>
                        <a:pt x="245" y="131"/>
                        <a:pt x="250" y="115"/>
                        <a:pt x="250" y="100"/>
                      </a:cubicBezTo>
                      <a:cubicBezTo>
                        <a:pt x="250" y="85"/>
                        <a:pt x="245" y="70"/>
                        <a:pt x="233" y="58"/>
                      </a:cubicBezTo>
                      <a:cubicBezTo>
                        <a:pt x="230" y="55"/>
                        <a:pt x="225" y="55"/>
                        <a:pt x="222" y="58"/>
                      </a:cubicBezTo>
                      <a:cubicBezTo>
                        <a:pt x="219" y="61"/>
                        <a:pt x="219" y="66"/>
                        <a:pt x="222" y="69"/>
                      </a:cubicBezTo>
                      <a:cubicBezTo>
                        <a:pt x="230" y="78"/>
                        <a:pt x="234" y="89"/>
                        <a:pt x="234" y="100"/>
                      </a:cubicBezTo>
                      <a:cubicBezTo>
                        <a:pt x="234" y="111"/>
                        <a:pt x="230" y="122"/>
                        <a:pt x="222" y="131"/>
                      </a:cubicBezTo>
                      <a:cubicBezTo>
                        <a:pt x="219" y="134"/>
                        <a:pt x="219" y="139"/>
                        <a:pt x="222" y="142"/>
                      </a:cubicBezTo>
                      <a:close/>
                      <a:moveTo>
                        <a:pt x="51" y="185"/>
                      </a:moveTo>
                      <a:cubicBezTo>
                        <a:pt x="28" y="162"/>
                        <a:pt x="16" y="131"/>
                        <a:pt x="16" y="100"/>
                      </a:cubicBezTo>
                      <a:cubicBezTo>
                        <a:pt x="16" y="69"/>
                        <a:pt x="28" y="38"/>
                        <a:pt x="51" y="15"/>
                      </a:cubicBezTo>
                      <a:cubicBezTo>
                        <a:pt x="54" y="12"/>
                        <a:pt x="54" y="7"/>
                        <a:pt x="51" y="4"/>
                      </a:cubicBezTo>
                      <a:cubicBezTo>
                        <a:pt x="48" y="0"/>
                        <a:pt x="43" y="0"/>
                        <a:pt x="40" y="4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13" y="30"/>
                        <a:pt x="0" y="65"/>
                        <a:pt x="0" y="100"/>
                      </a:cubicBezTo>
                      <a:cubicBezTo>
                        <a:pt x="0" y="135"/>
                        <a:pt x="13" y="170"/>
                        <a:pt x="40" y="197"/>
                      </a:cubicBezTo>
                      <a:cubicBezTo>
                        <a:pt x="41" y="198"/>
                        <a:pt x="44" y="199"/>
                        <a:pt x="46" y="199"/>
                      </a:cubicBezTo>
                      <a:cubicBezTo>
                        <a:pt x="48" y="199"/>
                        <a:pt x="50" y="198"/>
                        <a:pt x="51" y="197"/>
                      </a:cubicBezTo>
                      <a:cubicBezTo>
                        <a:pt x="54" y="194"/>
                        <a:pt x="54" y="188"/>
                        <a:pt x="51" y="185"/>
                      </a:cubicBezTo>
                      <a:close/>
                      <a:moveTo>
                        <a:pt x="67" y="169"/>
                      </a:moveTo>
                      <a:cubicBezTo>
                        <a:pt x="69" y="171"/>
                        <a:pt x="71" y="172"/>
                        <a:pt x="73" y="172"/>
                      </a:cubicBezTo>
                      <a:cubicBezTo>
                        <a:pt x="75" y="172"/>
                        <a:pt x="77" y="171"/>
                        <a:pt x="78" y="169"/>
                      </a:cubicBezTo>
                      <a:cubicBezTo>
                        <a:pt x="82" y="166"/>
                        <a:pt x="82" y="161"/>
                        <a:pt x="78" y="158"/>
                      </a:cubicBezTo>
                      <a:cubicBezTo>
                        <a:pt x="62" y="142"/>
                        <a:pt x="54" y="121"/>
                        <a:pt x="54" y="100"/>
                      </a:cubicBezTo>
                      <a:cubicBezTo>
                        <a:pt x="54" y="79"/>
                        <a:pt x="62" y="58"/>
                        <a:pt x="78" y="42"/>
                      </a:cubicBezTo>
                      <a:cubicBezTo>
                        <a:pt x="82" y="39"/>
                        <a:pt x="82" y="34"/>
                        <a:pt x="78" y="31"/>
                      </a:cubicBezTo>
                      <a:cubicBezTo>
                        <a:pt x="75" y="28"/>
                        <a:pt x="70" y="28"/>
                        <a:pt x="67" y="31"/>
                      </a:cubicBezTo>
                      <a:cubicBezTo>
                        <a:pt x="48" y="50"/>
                        <a:pt x="38" y="75"/>
                        <a:pt x="38" y="100"/>
                      </a:cubicBezTo>
                      <a:cubicBezTo>
                        <a:pt x="38" y="125"/>
                        <a:pt x="48" y="150"/>
                        <a:pt x="67" y="169"/>
                      </a:cubicBezTo>
                      <a:close/>
                      <a:moveTo>
                        <a:pt x="94" y="142"/>
                      </a:moveTo>
                      <a:cubicBezTo>
                        <a:pt x="96" y="144"/>
                        <a:pt x="98" y="145"/>
                        <a:pt x="100" y="145"/>
                      </a:cubicBezTo>
                      <a:cubicBezTo>
                        <a:pt x="102" y="145"/>
                        <a:pt x="104" y="144"/>
                        <a:pt x="106" y="142"/>
                      </a:cubicBezTo>
                      <a:cubicBezTo>
                        <a:pt x="109" y="139"/>
                        <a:pt x="109" y="134"/>
                        <a:pt x="106" y="131"/>
                      </a:cubicBezTo>
                      <a:cubicBezTo>
                        <a:pt x="97" y="122"/>
                        <a:pt x="93" y="111"/>
                        <a:pt x="93" y="100"/>
                      </a:cubicBezTo>
                      <a:cubicBezTo>
                        <a:pt x="93" y="89"/>
                        <a:pt x="97" y="78"/>
                        <a:pt x="106" y="69"/>
                      </a:cubicBezTo>
                      <a:cubicBezTo>
                        <a:pt x="109" y="66"/>
                        <a:pt x="109" y="61"/>
                        <a:pt x="106" y="58"/>
                      </a:cubicBezTo>
                      <a:cubicBezTo>
                        <a:pt x="103" y="55"/>
                        <a:pt x="97" y="55"/>
                        <a:pt x="94" y="58"/>
                      </a:cubicBezTo>
                      <a:cubicBezTo>
                        <a:pt x="83" y="70"/>
                        <a:pt x="77" y="85"/>
                        <a:pt x="77" y="100"/>
                      </a:cubicBezTo>
                      <a:cubicBezTo>
                        <a:pt x="77" y="115"/>
                        <a:pt x="83" y="131"/>
                        <a:pt x="94" y="142"/>
                      </a:cubicBezTo>
                      <a:close/>
                      <a:moveTo>
                        <a:pt x="267" y="349"/>
                      </a:moveTo>
                      <a:cubicBezTo>
                        <a:pt x="257" y="336"/>
                        <a:pt x="238" y="309"/>
                        <a:pt x="219" y="270"/>
                      </a:cubicBezTo>
                      <a:cubicBezTo>
                        <a:pt x="218" y="270"/>
                        <a:pt x="218" y="269"/>
                        <a:pt x="218" y="268"/>
                      </a:cubicBezTo>
                      <a:cubicBezTo>
                        <a:pt x="213" y="259"/>
                        <a:pt x="209" y="249"/>
                        <a:pt x="204" y="239"/>
                      </a:cubicBezTo>
                      <a:cubicBezTo>
                        <a:pt x="190" y="205"/>
                        <a:pt x="182" y="171"/>
                        <a:pt x="177" y="146"/>
                      </a:cubicBezTo>
                      <a:cubicBezTo>
                        <a:pt x="197" y="140"/>
                        <a:pt x="211" y="122"/>
                        <a:pt x="211" y="100"/>
                      </a:cubicBezTo>
                      <a:cubicBezTo>
                        <a:pt x="211" y="93"/>
                        <a:pt x="210" y="87"/>
                        <a:pt x="208" y="81"/>
                      </a:cubicBezTo>
                      <a:cubicBezTo>
                        <a:pt x="206" y="77"/>
                        <a:pt x="201" y="75"/>
                        <a:pt x="197" y="77"/>
                      </a:cubicBezTo>
                      <a:cubicBezTo>
                        <a:pt x="193" y="79"/>
                        <a:pt x="191" y="84"/>
                        <a:pt x="193" y="88"/>
                      </a:cubicBezTo>
                      <a:cubicBezTo>
                        <a:pt x="194" y="91"/>
                        <a:pt x="195" y="96"/>
                        <a:pt x="195" y="100"/>
                      </a:cubicBezTo>
                      <a:cubicBezTo>
                        <a:pt x="195" y="117"/>
                        <a:pt x="181" y="132"/>
                        <a:pt x="164" y="132"/>
                      </a:cubicBezTo>
                      <a:cubicBezTo>
                        <a:pt x="146" y="132"/>
                        <a:pt x="132" y="117"/>
                        <a:pt x="132" y="100"/>
                      </a:cubicBezTo>
                      <a:cubicBezTo>
                        <a:pt x="132" y="82"/>
                        <a:pt x="146" y="68"/>
                        <a:pt x="164" y="68"/>
                      </a:cubicBezTo>
                      <a:cubicBezTo>
                        <a:pt x="169" y="68"/>
                        <a:pt x="173" y="69"/>
                        <a:pt x="177" y="71"/>
                      </a:cubicBezTo>
                      <a:cubicBezTo>
                        <a:pt x="181" y="73"/>
                        <a:pt x="186" y="71"/>
                        <a:pt x="188" y="67"/>
                      </a:cubicBezTo>
                      <a:cubicBezTo>
                        <a:pt x="190" y="63"/>
                        <a:pt x="188" y="59"/>
                        <a:pt x="184" y="57"/>
                      </a:cubicBezTo>
                      <a:cubicBezTo>
                        <a:pt x="184" y="57"/>
                        <a:pt x="184" y="57"/>
                        <a:pt x="184" y="57"/>
                      </a:cubicBezTo>
                      <a:cubicBezTo>
                        <a:pt x="178" y="54"/>
                        <a:pt x="171" y="52"/>
                        <a:pt x="164" y="52"/>
                      </a:cubicBezTo>
                      <a:cubicBezTo>
                        <a:pt x="137" y="52"/>
                        <a:pt x="116" y="74"/>
                        <a:pt x="116" y="100"/>
                      </a:cubicBezTo>
                      <a:cubicBezTo>
                        <a:pt x="116" y="121"/>
                        <a:pt x="130" y="140"/>
                        <a:pt x="150" y="146"/>
                      </a:cubicBezTo>
                      <a:cubicBezTo>
                        <a:pt x="145" y="170"/>
                        <a:pt x="136" y="205"/>
                        <a:pt x="123" y="239"/>
                      </a:cubicBezTo>
                      <a:cubicBezTo>
                        <a:pt x="118" y="249"/>
                        <a:pt x="114" y="259"/>
                        <a:pt x="109" y="268"/>
                      </a:cubicBezTo>
                      <a:cubicBezTo>
                        <a:pt x="109" y="269"/>
                        <a:pt x="108" y="270"/>
                        <a:pt x="108" y="271"/>
                      </a:cubicBezTo>
                      <a:cubicBezTo>
                        <a:pt x="97" y="293"/>
                        <a:pt x="85" y="312"/>
                        <a:pt x="76" y="326"/>
                      </a:cubicBezTo>
                      <a:cubicBezTo>
                        <a:pt x="69" y="336"/>
                        <a:pt x="63" y="344"/>
                        <a:pt x="59" y="349"/>
                      </a:cubicBezTo>
                      <a:cubicBezTo>
                        <a:pt x="57" y="351"/>
                        <a:pt x="55" y="353"/>
                        <a:pt x="54" y="355"/>
                      </a:cubicBezTo>
                      <a:cubicBezTo>
                        <a:pt x="53" y="356"/>
                        <a:pt x="52" y="357"/>
                        <a:pt x="52" y="357"/>
                      </a:cubicBezTo>
                      <a:cubicBezTo>
                        <a:pt x="50" y="359"/>
                        <a:pt x="50" y="362"/>
                        <a:pt x="51" y="365"/>
                      </a:cubicBezTo>
                      <a:cubicBezTo>
                        <a:pt x="52" y="368"/>
                        <a:pt x="55" y="370"/>
                        <a:pt x="58" y="370"/>
                      </a:cubicBezTo>
                      <a:cubicBezTo>
                        <a:pt x="97" y="370"/>
                        <a:pt x="97" y="370"/>
                        <a:pt x="97" y="370"/>
                      </a:cubicBezTo>
                      <a:cubicBezTo>
                        <a:pt x="100" y="370"/>
                        <a:pt x="102" y="368"/>
                        <a:pt x="104" y="366"/>
                      </a:cubicBezTo>
                      <a:cubicBezTo>
                        <a:pt x="115" y="345"/>
                        <a:pt x="138" y="331"/>
                        <a:pt x="163" y="331"/>
                      </a:cubicBezTo>
                      <a:cubicBezTo>
                        <a:pt x="189" y="331"/>
                        <a:pt x="211" y="345"/>
                        <a:pt x="223" y="366"/>
                      </a:cubicBezTo>
                      <a:cubicBezTo>
                        <a:pt x="224" y="368"/>
                        <a:pt x="227" y="370"/>
                        <a:pt x="230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71" y="370"/>
                        <a:pt x="274" y="368"/>
                        <a:pt x="275" y="365"/>
                      </a:cubicBezTo>
                      <a:cubicBezTo>
                        <a:pt x="276" y="362"/>
                        <a:pt x="276" y="359"/>
                        <a:pt x="274" y="357"/>
                      </a:cubicBezTo>
                      <a:cubicBezTo>
                        <a:pt x="274" y="357"/>
                        <a:pt x="271" y="354"/>
                        <a:pt x="267" y="349"/>
                      </a:cubicBezTo>
                      <a:close/>
                      <a:moveTo>
                        <a:pt x="163" y="159"/>
                      </a:moveTo>
                      <a:cubicBezTo>
                        <a:pt x="168" y="179"/>
                        <a:pt x="174" y="203"/>
                        <a:pt x="183" y="228"/>
                      </a:cubicBezTo>
                      <a:cubicBezTo>
                        <a:pt x="177" y="227"/>
                        <a:pt x="170" y="227"/>
                        <a:pt x="163" y="227"/>
                      </a:cubicBezTo>
                      <a:cubicBezTo>
                        <a:pt x="157" y="227"/>
                        <a:pt x="150" y="227"/>
                        <a:pt x="144" y="228"/>
                      </a:cubicBezTo>
                      <a:cubicBezTo>
                        <a:pt x="153" y="203"/>
                        <a:pt x="159" y="179"/>
                        <a:pt x="163" y="159"/>
                      </a:cubicBezTo>
                      <a:close/>
                      <a:moveTo>
                        <a:pt x="137" y="245"/>
                      </a:moveTo>
                      <a:cubicBezTo>
                        <a:pt x="146" y="244"/>
                        <a:pt x="154" y="243"/>
                        <a:pt x="163" y="243"/>
                      </a:cubicBezTo>
                      <a:cubicBezTo>
                        <a:pt x="172" y="243"/>
                        <a:pt x="181" y="244"/>
                        <a:pt x="190" y="245"/>
                      </a:cubicBezTo>
                      <a:cubicBezTo>
                        <a:pt x="192" y="250"/>
                        <a:pt x="194" y="255"/>
                        <a:pt x="196" y="260"/>
                      </a:cubicBezTo>
                      <a:cubicBezTo>
                        <a:pt x="186" y="257"/>
                        <a:pt x="174" y="256"/>
                        <a:pt x="163" y="256"/>
                      </a:cubicBezTo>
                      <a:cubicBezTo>
                        <a:pt x="152" y="256"/>
                        <a:pt x="141" y="257"/>
                        <a:pt x="131" y="260"/>
                      </a:cubicBezTo>
                      <a:cubicBezTo>
                        <a:pt x="133" y="255"/>
                        <a:pt x="135" y="250"/>
                        <a:pt x="137" y="245"/>
                      </a:cubicBezTo>
                      <a:close/>
                      <a:moveTo>
                        <a:pt x="122" y="279"/>
                      </a:moveTo>
                      <a:cubicBezTo>
                        <a:pt x="135" y="275"/>
                        <a:pt x="149" y="272"/>
                        <a:pt x="163" y="272"/>
                      </a:cubicBezTo>
                      <a:cubicBezTo>
                        <a:pt x="178" y="272"/>
                        <a:pt x="192" y="275"/>
                        <a:pt x="205" y="279"/>
                      </a:cubicBezTo>
                      <a:cubicBezTo>
                        <a:pt x="208" y="286"/>
                        <a:pt x="212" y="292"/>
                        <a:pt x="215" y="298"/>
                      </a:cubicBezTo>
                      <a:cubicBezTo>
                        <a:pt x="199" y="290"/>
                        <a:pt x="182" y="285"/>
                        <a:pt x="163" y="285"/>
                      </a:cubicBezTo>
                      <a:cubicBezTo>
                        <a:pt x="145" y="285"/>
                        <a:pt x="127" y="290"/>
                        <a:pt x="112" y="298"/>
                      </a:cubicBezTo>
                      <a:cubicBezTo>
                        <a:pt x="115" y="292"/>
                        <a:pt x="118" y="286"/>
                        <a:pt x="122" y="279"/>
                      </a:cubicBezTo>
                      <a:close/>
                      <a:moveTo>
                        <a:pt x="234" y="354"/>
                      </a:moveTo>
                      <a:cubicBezTo>
                        <a:pt x="219" y="330"/>
                        <a:pt x="193" y="315"/>
                        <a:pt x="163" y="315"/>
                      </a:cubicBezTo>
                      <a:cubicBezTo>
                        <a:pt x="133" y="315"/>
                        <a:pt x="107" y="330"/>
                        <a:pt x="92" y="354"/>
                      </a:cubicBezTo>
                      <a:cubicBezTo>
                        <a:pt x="75" y="354"/>
                        <a:pt x="75" y="354"/>
                        <a:pt x="75" y="354"/>
                      </a:cubicBezTo>
                      <a:cubicBezTo>
                        <a:pt x="78" y="350"/>
                        <a:pt x="81" y="346"/>
                        <a:pt x="85" y="341"/>
                      </a:cubicBezTo>
                      <a:cubicBezTo>
                        <a:pt x="85" y="341"/>
                        <a:pt x="85" y="341"/>
                        <a:pt x="85" y="341"/>
                      </a:cubicBezTo>
                      <a:cubicBezTo>
                        <a:pt x="103" y="317"/>
                        <a:pt x="131" y="301"/>
                        <a:pt x="163" y="301"/>
                      </a:cubicBezTo>
                      <a:cubicBezTo>
                        <a:pt x="195" y="301"/>
                        <a:pt x="223" y="317"/>
                        <a:pt x="241" y="341"/>
                      </a:cubicBezTo>
                      <a:cubicBezTo>
                        <a:pt x="241" y="341"/>
                        <a:pt x="242" y="341"/>
                        <a:pt x="242" y="341"/>
                      </a:cubicBezTo>
                      <a:cubicBezTo>
                        <a:pt x="245" y="346"/>
                        <a:pt x="248" y="350"/>
                        <a:pt x="251" y="354"/>
                      </a:cubicBezTo>
                      <a:lnTo>
                        <a:pt x="234" y="354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</p:grpSp>
        </p:grpSp>
        <p:grpSp>
          <p:nvGrpSpPr>
            <p:cNvPr id="53" name="Group 52"/>
            <p:cNvGrpSpPr/>
            <p:nvPr/>
          </p:nvGrpSpPr>
          <p:grpSpPr>
            <a:xfrm>
              <a:off x="5195809" y="5764828"/>
              <a:ext cx="845689" cy="814301"/>
              <a:chOff x="6817943" y="2889946"/>
              <a:chExt cx="845689" cy="814301"/>
            </a:xfrm>
          </p:grpSpPr>
          <p:sp>
            <p:nvSpPr>
              <p:cNvPr id="80" name="Rectangle 79"/>
              <p:cNvSpPr/>
              <p:nvPr/>
            </p:nvSpPr>
            <p:spPr bwMode="auto">
              <a:xfrm>
                <a:off x="6838951" y="2912270"/>
                <a:ext cx="824681" cy="74989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81" name="Group 80"/>
              <p:cNvGrpSpPr/>
              <p:nvPr/>
            </p:nvGrpSpPr>
            <p:grpSpPr>
              <a:xfrm>
                <a:off x="6817943" y="2889946"/>
                <a:ext cx="845689" cy="814301"/>
                <a:chOff x="5552514" y="4344847"/>
                <a:chExt cx="845689" cy="814301"/>
              </a:xfrm>
            </p:grpSpPr>
            <p:sp>
              <p:nvSpPr>
                <p:cNvPr id="82" name="Freeform 10"/>
                <p:cNvSpPr>
                  <a:spLocks noChangeAspect="1"/>
                </p:cNvSpPr>
                <p:nvPr/>
              </p:nvSpPr>
              <p:spPr bwMode="auto">
                <a:xfrm>
                  <a:off x="5552514" y="4344847"/>
                  <a:ext cx="845689" cy="772222"/>
                </a:xfrm>
                <a:custGeom>
                  <a:avLst/>
                  <a:gdLst>
                    <a:gd name="T0" fmla="*/ 2147483647 w 715"/>
                    <a:gd name="T1" fmla="*/ 2147483647 h 686"/>
                    <a:gd name="T2" fmla="*/ 0 w 715"/>
                    <a:gd name="T3" fmla="*/ 2147483647 h 686"/>
                    <a:gd name="T4" fmla="*/ 0 w 715"/>
                    <a:gd name="T5" fmla="*/ 2147483647 h 686"/>
                    <a:gd name="T6" fmla="*/ 0 w 715"/>
                    <a:gd name="T7" fmla="*/ 2147483647 h 686"/>
                    <a:gd name="T8" fmla="*/ 2147483647 w 715"/>
                    <a:gd name="T9" fmla="*/ 0 h 686"/>
                    <a:gd name="T10" fmla="*/ 2147483647 w 715"/>
                    <a:gd name="T11" fmla="*/ 0 h 686"/>
                    <a:gd name="T12" fmla="*/ 2147483647 w 715"/>
                    <a:gd name="T13" fmla="*/ 0 h 686"/>
                    <a:gd name="T14" fmla="*/ 2147483647 w 715"/>
                    <a:gd name="T15" fmla="*/ 2147483647 h 686"/>
                    <a:gd name="T16" fmla="*/ 2147483647 w 715"/>
                    <a:gd name="T17" fmla="*/ 2147483647 h 686"/>
                    <a:gd name="T18" fmla="*/ 2147483647 w 715"/>
                    <a:gd name="T19" fmla="*/ 2147483647 h 686"/>
                    <a:gd name="T20" fmla="*/ 2147483647 w 715"/>
                    <a:gd name="T21" fmla="*/ 2147483647 h 686"/>
                    <a:gd name="T22" fmla="*/ 2147483647 w 715"/>
                    <a:gd name="T23" fmla="*/ 2147483647 h 686"/>
                    <a:gd name="T24" fmla="*/ 2147483647 w 715"/>
                    <a:gd name="T25" fmla="*/ 2147483647 h 686"/>
                    <a:gd name="T26" fmla="*/ 2147483647 w 715"/>
                    <a:gd name="T27" fmla="*/ 2147483647 h 686"/>
                    <a:gd name="T28" fmla="*/ 2147483647 w 715"/>
                    <a:gd name="T29" fmla="*/ 2147483647 h 686"/>
                    <a:gd name="T30" fmla="*/ 2147483647 w 715"/>
                    <a:gd name="T31" fmla="*/ 2147483647 h 686"/>
                    <a:gd name="T32" fmla="*/ 2147483647 w 715"/>
                    <a:gd name="T33" fmla="*/ 2147483647 h 686"/>
                    <a:gd name="T34" fmla="*/ 2147483647 w 715"/>
                    <a:gd name="T35" fmla="*/ 2147483647 h 686"/>
                    <a:gd name="T36" fmla="*/ 2147483647 w 715"/>
                    <a:gd name="T37" fmla="*/ 2147483647 h 686"/>
                    <a:gd name="T38" fmla="*/ 2147483647 w 715"/>
                    <a:gd name="T39" fmla="*/ 2147483647 h 686"/>
                    <a:gd name="T40" fmla="*/ 2147483647 w 715"/>
                    <a:gd name="T41" fmla="*/ 2147483647 h 686"/>
                    <a:gd name="T42" fmla="*/ 2147483647 w 715"/>
                    <a:gd name="T43" fmla="*/ 2147483647 h 686"/>
                    <a:gd name="T44" fmla="*/ 2147483647 w 715"/>
                    <a:gd name="T45" fmla="*/ 2147483647 h 686"/>
                    <a:gd name="T46" fmla="*/ 2147483647 w 715"/>
                    <a:gd name="T47" fmla="*/ 2147483647 h 686"/>
                    <a:gd name="T48" fmla="*/ 2147483647 w 715"/>
                    <a:gd name="T49" fmla="*/ 2147483647 h 686"/>
                    <a:gd name="T50" fmla="*/ 2147483647 w 715"/>
                    <a:gd name="T51" fmla="*/ 2147483647 h 686"/>
                    <a:gd name="T52" fmla="*/ 2147483647 w 715"/>
                    <a:gd name="T53" fmla="*/ 2147483647 h 686"/>
                    <a:gd name="T54" fmla="*/ 2147483647 w 715"/>
                    <a:gd name="T55" fmla="*/ 2147483647 h 686"/>
                    <a:gd name="T56" fmla="*/ 2147483647 w 715"/>
                    <a:gd name="T57" fmla="*/ 2147483647 h 686"/>
                    <a:gd name="T58" fmla="*/ 2147483647 w 715"/>
                    <a:gd name="T59" fmla="*/ 2147483647 h 686"/>
                    <a:gd name="T60" fmla="*/ 2147483647 w 715"/>
                    <a:gd name="T61" fmla="*/ 2147483647 h 686"/>
                    <a:gd name="T62" fmla="*/ 2147483647 w 715"/>
                    <a:gd name="T63" fmla="*/ 2147483647 h 686"/>
                    <a:gd name="T64" fmla="*/ 2147483647 w 715"/>
                    <a:gd name="T65" fmla="*/ 2147483647 h 686"/>
                    <a:gd name="T66" fmla="*/ 2147483647 w 715"/>
                    <a:gd name="T67" fmla="*/ 2147483647 h 686"/>
                    <a:gd name="T68" fmla="*/ 2147483647 w 715"/>
                    <a:gd name="T69" fmla="*/ 2147483647 h 6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15" h="686">
                      <a:moveTo>
                        <a:pt x="31" y="686"/>
                      </a:moveTo>
                      <a:cubicBezTo>
                        <a:pt x="14" y="686"/>
                        <a:pt x="0" y="672"/>
                        <a:pt x="0" y="655"/>
                      </a:cubicBezTo>
                      <a:cubicBezTo>
                        <a:pt x="0" y="655"/>
                        <a:pt x="0" y="655"/>
                        <a:pt x="0" y="655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685" y="0"/>
                        <a:pt x="685" y="0"/>
                        <a:pt x="685" y="0"/>
                      </a:cubicBezTo>
                      <a:cubicBezTo>
                        <a:pt x="702" y="0"/>
                        <a:pt x="715" y="14"/>
                        <a:pt x="715" y="31"/>
                      </a:cubicBezTo>
                      <a:cubicBezTo>
                        <a:pt x="715" y="31"/>
                        <a:pt x="715" y="31"/>
                        <a:pt x="715" y="31"/>
                      </a:cubicBezTo>
                      <a:cubicBezTo>
                        <a:pt x="715" y="53"/>
                        <a:pt x="715" y="53"/>
                        <a:pt x="715" y="53"/>
                      </a:cubicBezTo>
                      <a:cubicBezTo>
                        <a:pt x="715" y="57"/>
                        <a:pt x="712" y="61"/>
                        <a:pt x="707" y="61"/>
                      </a:cubicBezTo>
                      <a:cubicBezTo>
                        <a:pt x="707" y="61"/>
                        <a:pt x="707" y="61"/>
                        <a:pt x="707" y="61"/>
                      </a:cubicBezTo>
                      <a:cubicBezTo>
                        <a:pt x="703" y="61"/>
                        <a:pt x="699" y="57"/>
                        <a:pt x="699" y="53"/>
                      </a:cubicBezTo>
                      <a:cubicBezTo>
                        <a:pt x="699" y="53"/>
                        <a:pt x="699" y="53"/>
                        <a:pt x="699" y="53"/>
                      </a:cubicBezTo>
                      <a:cubicBezTo>
                        <a:pt x="699" y="31"/>
                        <a:pt x="699" y="31"/>
                        <a:pt x="699" y="31"/>
                      </a:cubicBezTo>
                      <a:cubicBezTo>
                        <a:pt x="699" y="23"/>
                        <a:pt x="693" y="16"/>
                        <a:pt x="685" y="16"/>
                      </a:cubicBezTo>
                      <a:cubicBezTo>
                        <a:pt x="685" y="16"/>
                        <a:pt x="685" y="16"/>
                        <a:pt x="685" y="16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23" y="16"/>
                        <a:pt x="16" y="23"/>
                        <a:pt x="16" y="31"/>
                      </a:cubicBezTo>
                      <a:cubicBezTo>
                        <a:pt x="16" y="31"/>
                        <a:pt x="16" y="31"/>
                        <a:pt x="16" y="31"/>
                      </a:cubicBezTo>
                      <a:cubicBezTo>
                        <a:pt x="16" y="655"/>
                        <a:pt x="16" y="655"/>
                        <a:pt x="16" y="655"/>
                      </a:cubicBezTo>
                      <a:cubicBezTo>
                        <a:pt x="16" y="663"/>
                        <a:pt x="23" y="670"/>
                        <a:pt x="31" y="670"/>
                      </a:cubicBezTo>
                      <a:cubicBezTo>
                        <a:pt x="31" y="670"/>
                        <a:pt x="31" y="670"/>
                        <a:pt x="31" y="670"/>
                      </a:cubicBezTo>
                      <a:cubicBezTo>
                        <a:pt x="685" y="670"/>
                        <a:pt x="685" y="670"/>
                        <a:pt x="685" y="670"/>
                      </a:cubicBezTo>
                      <a:cubicBezTo>
                        <a:pt x="693" y="670"/>
                        <a:pt x="699" y="663"/>
                        <a:pt x="699" y="655"/>
                      </a:cubicBezTo>
                      <a:cubicBezTo>
                        <a:pt x="699" y="655"/>
                        <a:pt x="699" y="655"/>
                        <a:pt x="699" y="655"/>
                      </a:cubicBezTo>
                      <a:cubicBezTo>
                        <a:pt x="699" y="82"/>
                        <a:pt x="699" y="82"/>
                        <a:pt x="699" y="82"/>
                      </a:cubicBezTo>
                      <a:cubicBezTo>
                        <a:pt x="699" y="78"/>
                        <a:pt x="703" y="74"/>
                        <a:pt x="707" y="74"/>
                      </a:cubicBezTo>
                      <a:cubicBezTo>
                        <a:pt x="707" y="74"/>
                        <a:pt x="707" y="74"/>
                        <a:pt x="707" y="74"/>
                      </a:cubicBezTo>
                      <a:cubicBezTo>
                        <a:pt x="712" y="74"/>
                        <a:pt x="715" y="78"/>
                        <a:pt x="715" y="82"/>
                      </a:cubicBezTo>
                      <a:cubicBezTo>
                        <a:pt x="715" y="82"/>
                        <a:pt x="715" y="82"/>
                        <a:pt x="715" y="82"/>
                      </a:cubicBezTo>
                      <a:cubicBezTo>
                        <a:pt x="715" y="655"/>
                        <a:pt x="715" y="655"/>
                        <a:pt x="715" y="655"/>
                      </a:cubicBezTo>
                      <a:cubicBezTo>
                        <a:pt x="715" y="672"/>
                        <a:pt x="702" y="686"/>
                        <a:pt x="685" y="686"/>
                      </a:cubicBezTo>
                      <a:cubicBezTo>
                        <a:pt x="685" y="686"/>
                        <a:pt x="685" y="686"/>
                        <a:pt x="685" y="686"/>
                      </a:cubicBezTo>
                      <a:cubicBezTo>
                        <a:pt x="31" y="686"/>
                        <a:pt x="31" y="686"/>
                        <a:pt x="31" y="686"/>
                      </a:cubicBez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  <p:sp>
              <p:nvSpPr>
                <p:cNvPr id="83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781803" y="4918697"/>
                  <a:ext cx="442495" cy="24045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algn="ctr"/>
                  <a:r>
                    <a:rPr lang="en-US" sz="1100" dirty="0">
                      <a:solidFill>
                        <a:srgbClr val="00A9D4"/>
                      </a:solidFill>
                    </a:rPr>
                    <a:t>RRU</a:t>
                  </a:r>
                </a:p>
              </p:txBody>
            </p:sp>
            <p:sp>
              <p:nvSpPr>
                <p:cNvPr id="84" name="Rectangle 28"/>
                <p:cNvSpPr>
                  <a:spLocks noChangeArrowheads="1"/>
                </p:cNvSpPr>
                <p:nvPr/>
              </p:nvSpPr>
              <p:spPr bwMode="auto">
                <a:xfrm>
                  <a:off x="5552514" y="4420664"/>
                  <a:ext cx="845689" cy="29702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 algn="ctr">
                      <a:solidFill>
                        <a:srgbClr val="00956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/>
                <a:p>
                  <a:pPr algn="ctr" eaLnBrk="0" hangingPunct="0"/>
                  <a:r>
                    <a:rPr lang="en-US" sz="1050" dirty="0">
                      <a:solidFill>
                        <a:srgbClr val="00A9D4"/>
                      </a:solidFill>
                    </a:rPr>
                    <a:t>Remote radio</a:t>
                  </a:r>
                  <a:br>
                    <a:rPr lang="en-US" sz="1050" dirty="0">
                      <a:solidFill>
                        <a:srgbClr val="00A9D4"/>
                      </a:solidFill>
                    </a:rPr>
                  </a:br>
                  <a:r>
                    <a:rPr lang="en-US" sz="1050" dirty="0">
                      <a:solidFill>
                        <a:srgbClr val="00A9D4"/>
                      </a:solidFill>
                    </a:rPr>
                    <a:t>site</a:t>
                  </a:r>
                </a:p>
              </p:txBody>
            </p:sp>
            <p:sp>
              <p:nvSpPr>
                <p:cNvPr id="85" name="Freeform 3"/>
                <p:cNvSpPr>
                  <a:spLocks noChangeAspect="1" noEditPoints="1"/>
                </p:cNvSpPr>
                <p:nvPr/>
              </p:nvSpPr>
              <p:spPr bwMode="auto">
                <a:xfrm>
                  <a:off x="5888064" y="4738822"/>
                  <a:ext cx="197669" cy="213275"/>
                </a:xfrm>
                <a:custGeom>
                  <a:avLst/>
                  <a:gdLst>
                    <a:gd name="T0" fmla="*/ 2147483647 w 327"/>
                    <a:gd name="T1" fmla="*/ 2147483647 h 370"/>
                    <a:gd name="T2" fmla="*/ 2147483647 w 327"/>
                    <a:gd name="T3" fmla="*/ 2147483647 h 370"/>
                    <a:gd name="T4" fmla="*/ 2147483647 w 327"/>
                    <a:gd name="T5" fmla="*/ 2147483647 h 370"/>
                    <a:gd name="T6" fmla="*/ 2147483647 w 327"/>
                    <a:gd name="T7" fmla="*/ 2147483647 h 370"/>
                    <a:gd name="T8" fmla="*/ 2147483647 w 327"/>
                    <a:gd name="T9" fmla="*/ 2147483647 h 370"/>
                    <a:gd name="T10" fmla="*/ 2147483647 w 327"/>
                    <a:gd name="T11" fmla="*/ 2147483647 h 370"/>
                    <a:gd name="T12" fmla="*/ 2147483647 w 327"/>
                    <a:gd name="T13" fmla="*/ 2147483647 h 370"/>
                    <a:gd name="T14" fmla="*/ 2147483647 w 327"/>
                    <a:gd name="T15" fmla="*/ 2147483647 h 370"/>
                    <a:gd name="T16" fmla="*/ 2147483647 w 327"/>
                    <a:gd name="T17" fmla="*/ 2147483647 h 370"/>
                    <a:gd name="T18" fmla="*/ 2147483647 w 327"/>
                    <a:gd name="T19" fmla="*/ 2147483647 h 370"/>
                    <a:gd name="T20" fmla="*/ 2147483647 w 327"/>
                    <a:gd name="T21" fmla="*/ 2147483647 h 370"/>
                    <a:gd name="T22" fmla="*/ 2147483647 w 327"/>
                    <a:gd name="T23" fmla="*/ 2147483647 h 370"/>
                    <a:gd name="T24" fmla="*/ 2147483647 w 327"/>
                    <a:gd name="T25" fmla="*/ 2147483647 h 370"/>
                    <a:gd name="T26" fmla="*/ 2147483647 w 327"/>
                    <a:gd name="T27" fmla="*/ 2147483647 h 370"/>
                    <a:gd name="T28" fmla="*/ 2147483647 w 327"/>
                    <a:gd name="T29" fmla="*/ 2147483647 h 370"/>
                    <a:gd name="T30" fmla="*/ 2147483647 w 327"/>
                    <a:gd name="T31" fmla="*/ 2147483647 h 370"/>
                    <a:gd name="T32" fmla="*/ 2147483647 w 327"/>
                    <a:gd name="T33" fmla="*/ 2147483647 h 370"/>
                    <a:gd name="T34" fmla="*/ 2147483647 w 327"/>
                    <a:gd name="T35" fmla="*/ 2147483647 h 370"/>
                    <a:gd name="T36" fmla="*/ 2147483647 w 327"/>
                    <a:gd name="T37" fmla="*/ 2147483647 h 370"/>
                    <a:gd name="T38" fmla="*/ 2147483647 w 327"/>
                    <a:gd name="T39" fmla="*/ 2147483647 h 370"/>
                    <a:gd name="T40" fmla="*/ 2147483647 w 327"/>
                    <a:gd name="T41" fmla="*/ 2147483647 h 370"/>
                    <a:gd name="T42" fmla="*/ 2147483647 w 327"/>
                    <a:gd name="T43" fmla="*/ 2147483647 h 370"/>
                    <a:gd name="T44" fmla="*/ 2147483647 w 327"/>
                    <a:gd name="T45" fmla="*/ 2147483647 h 370"/>
                    <a:gd name="T46" fmla="*/ 2147483647 w 327"/>
                    <a:gd name="T47" fmla="*/ 2147483647 h 370"/>
                    <a:gd name="T48" fmla="*/ 2147483647 w 327"/>
                    <a:gd name="T49" fmla="*/ 2147483647 h 370"/>
                    <a:gd name="T50" fmla="*/ 2147483647 w 327"/>
                    <a:gd name="T51" fmla="*/ 2147483647 h 370"/>
                    <a:gd name="T52" fmla="*/ 2147483647 w 327"/>
                    <a:gd name="T53" fmla="*/ 2147483647 h 370"/>
                    <a:gd name="T54" fmla="*/ 2147483647 w 327"/>
                    <a:gd name="T55" fmla="*/ 2147483647 h 370"/>
                    <a:gd name="T56" fmla="*/ 2147483647 w 327"/>
                    <a:gd name="T57" fmla="*/ 2147483647 h 370"/>
                    <a:gd name="T58" fmla="*/ 2147483647 w 327"/>
                    <a:gd name="T59" fmla="*/ 2147483647 h 370"/>
                    <a:gd name="T60" fmla="*/ 2147483647 w 327"/>
                    <a:gd name="T61" fmla="*/ 2147483647 h 370"/>
                    <a:gd name="T62" fmla="*/ 2147483647 w 327"/>
                    <a:gd name="T63" fmla="*/ 2147483647 h 370"/>
                    <a:gd name="T64" fmla="*/ 2147483647 w 327"/>
                    <a:gd name="T65" fmla="*/ 2147483647 h 370"/>
                    <a:gd name="T66" fmla="*/ 2147483647 w 327"/>
                    <a:gd name="T67" fmla="*/ 2147483647 h 370"/>
                    <a:gd name="T68" fmla="*/ 2147483647 w 327"/>
                    <a:gd name="T69" fmla="*/ 2147483647 h 370"/>
                    <a:gd name="T70" fmla="*/ 2147483647 w 327"/>
                    <a:gd name="T71" fmla="*/ 2147483647 h 370"/>
                    <a:gd name="T72" fmla="*/ 2147483647 w 327"/>
                    <a:gd name="T73" fmla="*/ 2147483647 h 370"/>
                    <a:gd name="T74" fmla="*/ 2147483647 w 327"/>
                    <a:gd name="T75" fmla="*/ 2147483647 h 370"/>
                    <a:gd name="T76" fmla="*/ 2147483647 w 327"/>
                    <a:gd name="T77" fmla="*/ 2147483647 h 370"/>
                    <a:gd name="T78" fmla="*/ 2147483647 w 327"/>
                    <a:gd name="T79" fmla="*/ 2147483647 h 370"/>
                    <a:gd name="T80" fmla="*/ 2147483647 w 327"/>
                    <a:gd name="T81" fmla="*/ 2147483647 h 370"/>
                    <a:gd name="T82" fmla="*/ 2147483647 w 327"/>
                    <a:gd name="T83" fmla="*/ 2147483647 h 370"/>
                    <a:gd name="T84" fmla="*/ 2147483647 w 327"/>
                    <a:gd name="T85" fmla="*/ 2147483647 h 370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27"/>
                    <a:gd name="T130" fmla="*/ 0 h 370"/>
                    <a:gd name="T131" fmla="*/ 327 w 327"/>
                    <a:gd name="T132" fmla="*/ 370 h 370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27" h="370">
                      <a:moveTo>
                        <a:pt x="287" y="4"/>
                      </a:moveTo>
                      <a:cubicBezTo>
                        <a:pt x="284" y="0"/>
                        <a:pt x="279" y="0"/>
                        <a:pt x="276" y="4"/>
                      </a:cubicBezTo>
                      <a:cubicBezTo>
                        <a:pt x="273" y="7"/>
                        <a:pt x="273" y="12"/>
                        <a:pt x="276" y="15"/>
                      </a:cubicBezTo>
                      <a:cubicBezTo>
                        <a:pt x="300" y="38"/>
                        <a:pt x="311" y="69"/>
                        <a:pt x="311" y="100"/>
                      </a:cubicBezTo>
                      <a:cubicBezTo>
                        <a:pt x="311" y="131"/>
                        <a:pt x="300" y="162"/>
                        <a:pt x="276" y="185"/>
                      </a:cubicBezTo>
                      <a:cubicBezTo>
                        <a:pt x="273" y="188"/>
                        <a:pt x="273" y="194"/>
                        <a:pt x="276" y="197"/>
                      </a:cubicBezTo>
                      <a:cubicBezTo>
                        <a:pt x="278" y="198"/>
                        <a:pt x="280" y="199"/>
                        <a:pt x="282" y="199"/>
                      </a:cubicBezTo>
                      <a:cubicBezTo>
                        <a:pt x="284" y="199"/>
                        <a:pt x="286" y="198"/>
                        <a:pt x="287" y="197"/>
                      </a:cubicBezTo>
                      <a:cubicBezTo>
                        <a:pt x="314" y="170"/>
                        <a:pt x="327" y="135"/>
                        <a:pt x="327" y="100"/>
                      </a:cubicBezTo>
                      <a:cubicBezTo>
                        <a:pt x="327" y="65"/>
                        <a:pt x="314" y="30"/>
                        <a:pt x="287" y="4"/>
                      </a:cubicBezTo>
                      <a:close/>
                      <a:moveTo>
                        <a:pt x="273" y="100"/>
                      </a:moveTo>
                      <a:cubicBezTo>
                        <a:pt x="273" y="121"/>
                        <a:pt x="265" y="142"/>
                        <a:pt x="249" y="158"/>
                      </a:cubicBezTo>
                      <a:cubicBezTo>
                        <a:pt x="246" y="161"/>
                        <a:pt x="246" y="166"/>
                        <a:pt x="249" y="169"/>
                      </a:cubicBezTo>
                      <a:cubicBezTo>
                        <a:pt x="250" y="171"/>
                        <a:pt x="253" y="172"/>
                        <a:pt x="255" y="172"/>
                      </a:cubicBezTo>
                      <a:cubicBezTo>
                        <a:pt x="257" y="172"/>
                        <a:pt x="259" y="171"/>
                        <a:pt x="260" y="169"/>
                      </a:cubicBezTo>
                      <a:cubicBezTo>
                        <a:pt x="279" y="150"/>
                        <a:pt x="289" y="125"/>
                        <a:pt x="289" y="100"/>
                      </a:cubicBezTo>
                      <a:cubicBezTo>
                        <a:pt x="289" y="75"/>
                        <a:pt x="279" y="50"/>
                        <a:pt x="260" y="31"/>
                      </a:cubicBezTo>
                      <a:cubicBezTo>
                        <a:pt x="257" y="28"/>
                        <a:pt x="252" y="28"/>
                        <a:pt x="249" y="31"/>
                      </a:cubicBezTo>
                      <a:cubicBezTo>
                        <a:pt x="246" y="34"/>
                        <a:pt x="246" y="39"/>
                        <a:pt x="249" y="42"/>
                      </a:cubicBezTo>
                      <a:cubicBezTo>
                        <a:pt x="265" y="58"/>
                        <a:pt x="273" y="79"/>
                        <a:pt x="273" y="100"/>
                      </a:cubicBezTo>
                      <a:close/>
                      <a:moveTo>
                        <a:pt x="222" y="142"/>
                      </a:moveTo>
                      <a:cubicBezTo>
                        <a:pt x="223" y="144"/>
                        <a:pt x="225" y="145"/>
                        <a:pt x="227" y="145"/>
                      </a:cubicBezTo>
                      <a:cubicBezTo>
                        <a:pt x="229" y="145"/>
                        <a:pt x="231" y="144"/>
                        <a:pt x="233" y="142"/>
                      </a:cubicBezTo>
                      <a:cubicBezTo>
                        <a:pt x="245" y="131"/>
                        <a:pt x="250" y="115"/>
                        <a:pt x="250" y="100"/>
                      </a:cubicBezTo>
                      <a:cubicBezTo>
                        <a:pt x="250" y="85"/>
                        <a:pt x="245" y="70"/>
                        <a:pt x="233" y="58"/>
                      </a:cubicBezTo>
                      <a:cubicBezTo>
                        <a:pt x="230" y="55"/>
                        <a:pt x="225" y="55"/>
                        <a:pt x="222" y="58"/>
                      </a:cubicBezTo>
                      <a:cubicBezTo>
                        <a:pt x="219" y="61"/>
                        <a:pt x="219" y="66"/>
                        <a:pt x="222" y="69"/>
                      </a:cubicBezTo>
                      <a:cubicBezTo>
                        <a:pt x="230" y="78"/>
                        <a:pt x="234" y="89"/>
                        <a:pt x="234" y="100"/>
                      </a:cubicBezTo>
                      <a:cubicBezTo>
                        <a:pt x="234" y="111"/>
                        <a:pt x="230" y="122"/>
                        <a:pt x="222" y="131"/>
                      </a:cubicBezTo>
                      <a:cubicBezTo>
                        <a:pt x="219" y="134"/>
                        <a:pt x="219" y="139"/>
                        <a:pt x="222" y="142"/>
                      </a:cubicBezTo>
                      <a:close/>
                      <a:moveTo>
                        <a:pt x="51" y="185"/>
                      </a:moveTo>
                      <a:cubicBezTo>
                        <a:pt x="28" y="162"/>
                        <a:pt x="16" y="131"/>
                        <a:pt x="16" y="100"/>
                      </a:cubicBezTo>
                      <a:cubicBezTo>
                        <a:pt x="16" y="69"/>
                        <a:pt x="28" y="38"/>
                        <a:pt x="51" y="15"/>
                      </a:cubicBezTo>
                      <a:cubicBezTo>
                        <a:pt x="54" y="12"/>
                        <a:pt x="54" y="7"/>
                        <a:pt x="51" y="4"/>
                      </a:cubicBezTo>
                      <a:cubicBezTo>
                        <a:pt x="48" y="0"/>
                        <a:pt x="43" y="0"/>
                        <a:pt x="40" y="4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13" y="30"/>
                        <a:pt x="0" y="65"/>
                        <a:pt x="0" y="100"/>
                      </a:cubicBezTo>
                      <a:cubicBezTo>
                        <a:pt x="0" y="135"/>
                        <a:pt x="13" y="170"/>
                        <a:pt x="40" y="197"/>
                      </a:cubicBezTo>
                      <a:cubicBezTo>
                        <a:pt x="41" y="198"/>
                        <a:pt x="44" y="199"/>
                        <a:pt x="46" y="199"/>
                      </a:cubicBezTo>
                      <a:cubicBezTo>
                        <a:pt x="48" y="199"/>
                        <a:pt x="50" y="198"/>
                        <a:pt x="51" y="197"/>
                      </a:cubicBezTo>
                      <a:cubicBezTo>
                        <a:pt x="54" y="194"/>
                        <a:pt x="54" y="188"/>
                        <a:pt x="51" y="185"/>
                      </a:cubicBezTo>
                      <a:close/>
                      <a:moveTo>
                        <a:pt x="67" y="169"/>
                      </a:moveTo>
                      <a:cubicBezTo>
                        <a:pt x="69" y="171"/>
                        <a:pt x="71" y="172"/>
                        <a:pt x="73" y="172"/>
                      </a:cubicBezTo>
                      <a:cubicBezTo>
                        <a:pt x="75" y="172"/>
                        <a:pt x="77" y="171"/>
                        <a:pt x="78" y="169"/>
                      </a:cubicBezTo>
                      <a:cubicBezTo>
                        <a:pt x="82" y="166"/>
                        <a:pt x="82" y="161"/>
                        <a:pt x="78" y="158"/>
                      </a:cubicBezTo>
                      <a:cubicBezTo>
                        <a:pt x="62" y="142"/>
                        <a:pt x="54" y="121"/>
                        <a:pt x="54" y="100"/>
                      </a:cubicBezTo>
                      <a:cubicBezTo>
                        <a:pt x="54" y="79"/>
                        <a:pt x="62" y="58"/>
                        <a:pt x="78" y="42"/>
                      </a:cubicBezTo>
                      <a:cubicBezTo>
                        <a:pt x="82" y="39"/>
                        <a:pt x="82" y="34"/>
                        <a:pt x="78" y="31"/>
                      </a:cubicBezTo>
                      <a:cubicBezTo>
                        <a:pt x="75" y="28"/>
                        <a:pt x="70" y="28"/>
                        <a:pt x="67" y="31"/>
                      </a:cubicBezTo>
                      <a:cubicBezTo>
                        <a:pt x="48" y="50"/>
                        <a:pt x="38" y="75"/>
                        <a:pt x="38" y="100"/>
                      </a:cubicBezTo>
                      <a:cubicBezTo>
                        <a:pt x="38" y="125"/>
                        <a:pt x="48" y="150"/>
                        <a:pt x="67" y="169"/>
                      </a:cubicBezTo>
                      <a:close/>
                      <a:moveTo>
                        <a:pt x="94" y="142"/>
                      </a:moveTo>
                      <a:cubicBezTo>
                        <a:pt x="96" y="144"/>
                        <a:pt x="98" y="145"/>
                        <a:pt x="100" y="145"/>
                      </a:cubicBezTo>
                      <a:cubicBezTo>
                        <a:pt x="102" y="145"/>
                        <a:pt x="104" y="144"/>
                        <a:pt x="106" y="142"/>
                      </a:cubicBezTo>
                      <a:cubicBezTo>
                        <a:pt x="109" y="139"/>
                        <a:pt x="109" y="134"/>
                        <a:pt x="106" y="131"/>
                      </a:cubicBezTo>
                      <a:cubicBezTo>
                        <a:pt x="97" y="122"/>
                        <a:pt x="93" y="111"/>
                        <a:pt x="93" y="100"/>
                      </a:cubicBezTo>
                      <a:cubicBezTo>
                        <a:pt x="93" y="89"/>
                        <a:pt x="97" y="78"/>
                        <a:pt x="106" y="69"/>
                      </a:cubicBezTo>
                      <a:cubicBezTo>
                        <a:pt x="109" y="66"/>
                        <a:pt x="109" y="61"/>
                        <a:pt x="106" y="58"/>
                      </a:cubicBezTo>
                      <a:cubicBezTo>
                        <a:pt x="103" y="55"/>
                        <a:pt x="97" y="55"/>
                        <a:pt x="94" y="58"/>
                      </a:cubicBezTo>
                      <a:cubicBezTo>
                        <a:pt x="83" y="70"/>
                        <a:pt x="77" y="85"/>
                        <a:pt x="77" y="100"/>
                      </a:cubicBezTo>
                      <a:cubicBezTo>
                        <a:pt x="77" y="115"/>
                        <a:pt x="83" y="131"/>
                        <a:pt x="94" y="142"/>
                      </a:cubicBezTo>
                      <a:close/>
                      <a:moveTo>
                        <a:pt x="267" y="349"/>
                      </a:moveTo>
                      <a:cubicBezTo>
                        <a:pt x="257" y="336"/>
                        <a:pt x="238" y="309"/>
                        <a:pt x="219" y="270"/>
                      </a:cubicBezTo>
                      <a:cubicBezTo>
                        <a:pt x="218" y="270"/>
                        <a:pt x="218" y="269"/>
                        <a:pt x="218" y="268"/>
                      </a:cubicBezTo>
                      <a:cubicBezTo>
                        <a:pt x="213" y="259"/>
                        <a:pt x="209" y="249"/>
                        <a:pt x="204" y="239"/>
                      </a:cubicBezTo>
                      <a:cubicBezTo>
                        <a:pt x="190" y="205"/>
                        <a:pt x="182" y="171"/>
                        <a:pt x="177" y="146"/>
                      </a:cubicBezTo>
                      <a:cubicBezTo>
                        <a:pt x="197" y="140"/>
                        <a:pt x="211" y="122"/>
                        <a:pt x="211" y="100"/>
                      </a:cubicBezTo>
                      <a:cubicBezTo>
                        <a:pt x="211" y="93"/>
                        <a:pt x="210" y="87"/>
                        <a:pt x="208" y="81"/>
                      </a:cubicBezTo>
                      <a:cubicBezTo>
                        <a:pt x="206" y="77"/>
                        <a:pt x="201" y="75"/>
                        <a:pt x="197" y="77"/>
                      </a:cubicBezTo>
                      <a:cubicBezTo>
                        <a:pt x="193" y="79"/>
                        <a:pt x="191" y="84"/>
                        <a:pt x="193" y="88"/>
                      </a:cubicBezTo>
                      <a:cubicBezTo>
                        <a:pt x="194" y="91"/>
                        <a:pt x="195" y="96"/>
                        <a:pt x="195" y="100"/>
                      </a:cubicBezTo>
                      <a:cubicBezTo>
                        <a:pt x="195" y="117"/>
                        <a:pt x="181" y="132"/>
                        <a:pt x="164" y="132"/>
                      </a:cubicBezTo>
                      <a:cubicBezTo>
                        <a:pt x="146" y="132"/>
                        <a:pt x="132" y="117"/>
                        <a:pt x="132" y="100"/>
                      </a:cubicBezTo>
                      <a:cubicBezTo>
                        <a:pt x="132" y="82"/>
                        <a:pt x="146" y="68"/>
                        <a:pt x="164" y="68"/>
                      </a:cubicBezTo>
                      <a:cubicBezTo>
                        <a:pt x="169" y="68"/>
                        <a:pt x="173" y="69"/>
                        <a:pt x="177" y="71"/>
                      </a:cubicBezTo>
                      <a:cubicBezTo>
                        <a:pt x="181" y="73"/>
                        <a:pt x="186" y="71"/>
                        <a:pt x="188" y="67"/>
                      </a:cubicBezTo>
                      <a:cubicBezTo>
                        <a:pt x="190" y="63"/>
                        <a:pt x="188" y="59"/>
                        <a:pt x="184" y="57"/>
                      </a:cubicBezTo>
                      <a:cubicBezTo>
                        <a:pt x="184" y="57"/>
                        <a:pt x="184" y="57"/>
                        <a:pt x="184" y="57"/>
                      </a:cubicBezTo>
                      <a:cubicBezTo>
                        <a:pt x="178" y="54"/>
                        <a:pt x="171" y="52"/>
                        <a:pt x="164" y="52"/>
                      </a:cubicBezTo>
                      <a:cubicBezTo>
                        <a:pt x="137" y="52"/>
                        <a:pt x="116" y="74"/>
                        <a:pt x="116" y="100"/>
                      </a:cubicBezTo>
                      <a:cubicBezTo>
                        <a:pt x="116" y="121"/>
                        <a:pt x="130" y="140"/>
                        <a:pt x="150" y="146"/>
                      </a:cubicBezTo>
                      <a:cubicBezTo>
                        <a:pt x="145" y="170"/>
                        <a:pt x="136" y="205"/>
                        <a:pt x="123" y="239"/>
                      </a:cubicBezTo>
                      <a:cubicBezTo>
                        <a:pt x="118" y="249"/>
                        <a:pt x="114" y="259"/>
                        <a:pt x="109" y="268"/>
                      </a:cubicBezTo>
                      <a:cubicBezTo>
                        <a:pt x="109" y="269"/>
                        <a:pt x="108" y="270"/>
                        <a:pt x="108" y="271"/>
                      </a:cubicBezTo>
                      <a:cubicBezTo>
                        <a:pt x="97" y="293"/>
                        <a:pt x="85" y="312"/>
                        <a:pt x="76" y="326"/>
                      </a:cubicBezTo>
                      <a:cubicBezTo>
                        <a:pt x="69" y="336"/>
                        <a:pt x="63" y="344"/>
                        <a:pt x="59" y="349"/>
                      </a:cubicBezTo>
                      <a:cubicBezTo>
                        <a:pt x="57" y="351"/>
                        <a:pt x="55" y="353"/>
                        <a:pt x="54" y="355"/>
                      </a:cubicBezTo>
                      <a:cubicBezTo>
                        <a:pt x="53" y="356"/>
                        <a:pt x="52" y="357"/>
                        <a:pt x="52" y="357"/>
                      </a:cubicBezTo>
                      <a:cubicBezTo>
                        <a:pt x="50" y="359"/>
                        <a:pt x="50" y="362"/>
                        <a:pt x="51" y="365"/>
                      </a:cubicBezTo>
                      <a:cubicBezTo>
                        <a:pt x="52" y="368"/>
                        <a:pt x="55" y="370"/>
                        <a:pt x="58" y="370"/>
                      </a:cubicBezTo>
                      <a:cubicBezTo>
                        <a:pt x="97" y="370"/>
                        <a:pt x="97" y="370"/>
                        <a:pt x="97" y="370"/>
                      </a:cubicBezTo>
                      <a:cubicBezTo>
                        <a:pt x="100" y="370"/>
                        <a:pt x="102" y="368"/>
                        <a:pt x="104" y="366"/>
                      </a:cubicBezTo>
                      <a:cubicBezTo>
                        <a:pt x="115" y="345"/>
                        <a:pt x="138" y="331"/>
                        <a:pt x="163" y="331"/>
                      </a:cubicBezTo>
                      <a:cubicBezTo>
                        <a:pt x="189" y="331"/>
                        <a:pt x="211" y="345"/>
                        <a:pt x="223" y="366"/>
                      </a:cubicBezTo>
                      <a:cubicBezTo>
                        <a:pt x="224" y="368"/>
                        <a:pt x="227" y="370"/>
                        <a:pt x="230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71" y="370"/>
                        <a:pt x="274" y="368"/>
                        <a:pt x="275" y="365"/>
                      </a:cubicBezTo>
                      <a:cubicBezTo>
                        <a:pt x="276" y="362"/>
                        <a:pt x="276" y="359"/>
                        <a:pt x="274" y="357"/>
                      </a:cubicBezTo>
                      <a:cubicBezTo>
                        <a:pt x="274" y="357"/>
                        <a:pt x="271" y="354"/>
                        <a:pt x="267" y="349"/>
                      </a:cubicBezTo>
                      <a:close/>
                      <a:moveTo>
                        <a:pt x="163" y="159"/>
                      </a:moveTo>
                      <a:cubicBezTo>
                        <a:pt x="168" y="179"/>
                        <a:pt x="174" y="203"/>
                        <a:pt x="183" y="228"/>
                      </a:cubicBezTo>
                      <a:cubicBezTo>
                        <a:pt x="177" y="227"/>
                        <a:pt x="170" y="227"/>
                        <a:pt x="163" y="227"/>
                      </a:cubicBezTo>
                      <a:cubicBezTo>
                        <a:pt x="157" y="227"/>
                        <a:pt x="150" y="227"/>
                        <a:pt x="144" y="228"/>
                      </a:cubicBezTo>
                      <a:cubicBezTo>
                        <a:pt x="153" y="203"/>
                        <a:pt x="159" y="179"/>
                        <a:pt x="163" y="159"/>
                      </a:cubicBezTo>
                      <a:close/>
                      <a:moveTo>
                        <a:pt x="137" y="245"/>
                      </a:moveTo>
                      <a:cubicBezTo>
                        <a:pt x="146" y="244"/>
                        <a:pt x="154" y="243"/>
                        <a:pt x="163" y="243"/>
                      </a:cubicBezTo>
                      <a:cubicBezTo>
                        <a:pt x="172" y="243"/>
                        <a:pt x="181" y="244"/>
                        <a:pt x="190" y="245"/>
                      </a:cubicBezTo>
                      <a:cubicBezTo>
                        <a:pt x="192" y="250"/>
                        <a:pt x="194" y="255"/>
                        <a:pt x="196" y="260"/>
                      </a:cubicBezTo>
                      <a:cubicBezTo>
                        <a:pt x="186" y="257"/>
                        <a:pt x="174" y="256"/>
                        <a:pt x="163" y="256"/>
                      </a:cubicBezTo>
                      <a:cubicBezTo>
                        <a:pt x="152" y="256"/>
                        <a:pt x="141" y="257"/>
                        <a:pt x="131" y="260"/>
                      </a:cubicBezTo>
                      <a:cubicBezTo>
                        <a:pt x="133" y="255"/>
                        <a:pt x="135" y="250"/>
                        <a:pt x="137" y="245"/>
                      </a:cubicBezTo>
                      <a:close/>
                      <a:moveTo>
                        <a:pt x="122" y="279"/>
                      </a:moveTo>
                      <a:cubicBezTo>
                        <a:pt x="135" y="275"/>
                        <a:pt x="149" y="272"/>
                        <a:pt x="163" y="272"/>
                      </a:cubicBezTo>
                      <a:cubicBezTo>
                        <a:pt x="178" y="272"/>
                        <a:pt x="192" y="275"/>
                        <a:pt x="205" y="279"/>
                      </a:cubicBezTo>
                      <a:cubicBezTo>
                        <a:pt x="208" y="286"/>
                        <a:pt x="212" y="292"/>
                        <a:pt x="215" y="298"/>
                      </a:cubicBezTo>
                      <a:cubicBezTo>
                        <a:pt x="199" y="290"/>
                        <a:pt x="182" y="285"/>
                        <a:pt x="163" y="285"/>
                      </a:cubicBezTo>
                      <a:cubicBezTo>
                        <a:pt x="145" y="285"/>
                        <a:pt x="127" y="290"/>
                        <a:pt x="112" y="298"/>
                      </a:cubicBezTo>
                      <a:cubicBezTo>
                        <a:pt x="115" y="292"/>
                        <a:pt x="118" y="286"/>
                        <a:pt x="122" y="279"/>
                      </a:cubicBezTo>
                      <a:close/>
                      <a:moveTo>
                        <a:pt x="234" y="354"/>
                      </a:moveTo>
                      <a:cubicBezTo>
                        <a:pt x="219" y="330"/>
                        <a:pt x="193" y="315"/>
                        <a:pt x="163" y="315"/>
                      </a:cubicBezTo>
                      <a:cubicBezTo>
                        <a:pt x="133" y="315"/>
                        <a:pt x="107" y="330"/>
                        <a:pt x="92" y="354"/>
                      </a:cubicBezTo>
                      <a:cubicBezTo>
                        <a:pt x="75" y="354"/>
                        <a:pt x="75" y="354"/>
                        <a:pt x="75" y="354"/>
                      </a:cubicBezTo>
                      <a:cubicBezTo>
                        <a:pt x="78" y="350"/>
                        <a:pt x="81" y="346"/>
                        <a:pt x="85" y="341"/>
                      </a:cubicBezTo>
                      <a:cubicBezTo>
                        <a:pt x="85" y="341"/>
                        <a:pt x="85" y="341"/>
                        <a:pt x="85" y="341"/>
                      </a:cubicBezTo>
                      <a:cubicBezTo>
                        <a:pt x="103" y="317"/>
                        <a:pt x="131" y="301"/>
                        <a:pt x="163" y="301"/>
                      </a:cubicBezTo>
                      <a:cubicBezTo>
                        <a:pt x="195" y="301"/>
                        <a:pt x="223" y="317"/>
                        <a:pt x="241" y="341"/>
                      </a:cubicBezTo>
                      <a:cubicBezTo>
                        <a:pt x="241" y="341"/>
                        <a:pt x="242" y="341"/>
                        <a:pt x="242" y="341"/>
                      </a:cubicBezTo>
                      <a:cubicBezTo>
                        <a:pt x="245" y="346"/>
                        <a:pt x="248" y="350"/>
                        <a:pt x="251" y="354"/>
                      </a:cubicBezTo>
                      <a:lnTo>
                        <a:pt x="234" y="354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</p:grpSp>
        </p:grpSp>
        <p:grpSp>
          <p:nvGrpSpPr>
            <p:cNvPr id="54" name="Group 53"/>
            <p:cNvGrpSpPr/>
            <p:nvPr/>
          </p:nvGrpSpPr>
          <p:grpSpPr>
            <a:xfrm>
              <a:off x="5500609" y="6069628"/>
              <a:ext cx="845689" cy="824881"/>
              <a:chOff x="6817943" y="2889946"/>
              <a:chExt cx="845689" cy="824881"/>
            </a:xfrm>
          </p:grpSpPr>
          <p:sp>
            <p:nvSpPr>
              <p:cNvPr id="74" name="Rectangle 73"/>
              <p:cNvSpPr/>
              <p:nvPr/>
            </p:nvSpPr>
            <p:spPr bwMode="auto">
              <a:xfrm>
                <a:off x="6838951" y="2912270"/>
                <a:ext cx="824681" cy="74989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75" name="Group 74"/>
              <p:cNvGrpSpPr/>
              <p:nvPr/>
            </p:nvGrpSpPr>
            <p:grpSpPr>
              <a:xfrm>
                <a:off x="6817943" y="2889946"/>
                <a:ext cx="845689" cy="824881"/>
                <a:chOff x="5552514" y="4344847"/>
                <a:chExt cx="845689" cy="824881"/>
              </a:xfrm>
            </p:grpSpPr>
            <p:sp>
              <p:nvSpPr>
                <p:cNvPr id="76" name="Freeform 10"/>
                <p:cNvSpPr>
                  <a:spLocks noChangeAspect="1"/>
                </p:cNvSpPr>
                <p:nvPr/>
              </p:nvSpPr>
              <p:spPr bwMode="auto">
                <a:xfrm>
                  <a:off x="5552514" y="4344847"/>
                  <a:ext cx="845689" cy="772222"/>
                </a:xfrm>
                <a:custGeom>
                  <a:avLst/>
                  <a:gdLst>
                    <a:gd name="T0" fmla="*/ 2147483647 w 715"/>
                    <a:gd name="T1" fmla="*/ 2147483647 h 686"/>
                    <a:gd name="T2" fmla="*/ 0 w 715"/>
                    <a:gd name="T3" fmla="*/ 2147483647 h 686"/>
                    <a:gd name="T4" fmla="*/ 0 w 715"/>
                    <a:gd name="T5" fmla="*/ 2147483647 h 686"/>
                    <a:gd name="T6" fmla="*/ 0 w 715"/>
                    <a:gd name="T7" fmla="*/ 2147483647 h 686"/>
                    <a:gd name="T8" fmla="*/ 2147483647 w 715"/>
                    <a:gd name="T9" fmla="*/ 0 h 686"/>
                    <a:gd name="T10" fmla="*/ 2147483647 w 715"/>
                    <a:gd name="T11" fmla="*/ 0 h 686"/>
                    <a:gd name="T12" fmla="*/ 2147483647 w 715"/>
                    <a:gd name="T13" fmla="*/ 0 h 686"/>
                    <a:gd name="T14" fmla="*/ 2147483647 w 715"/>
                    <a:gd name="T15" fmla="*/ 2147483647 h 686"/>
                    <a:gd name="T16" fmla="*/ 2147483647 w 715"/>
                    <a:gd name="T17" fmla="*/ 2147483647 h 686"/>
                    <a:gd name="T18" fmla="*/ 2147483647 w 715"/>
                    <a:gd name="T19" fmla="*/ 2147483647 h 686"/>
                    <a:gd name="T20" fmla="*/ 2147483647 w 715"/>
                    <a:gd name="T21" fmla="*/ 2147483647 h 686"/>
                    <a:gd name="T22" fmla="*/ 2147483647 w 715"/>
                    <a:gd name="T23" fmla="*/ 2147483647 h 686"/>
                    <a:gd name="T24" fmla="*/ 2147483647 w 715"/>
                    <a:gd name="T25" fmla="*/ 2147483647 h 686"/>
                    <a:gd name="T26" fmla="*/ 2147483647 w 715"/>
                    <a:gd name="T27" fmla="*/ 2147483647 h 686"/>
                    <a:gd name="T28" fmla="*/ 2147483647 w 715"/>
                    <a:gd name="T29" fmla="*/ 2147483647 h 686"/>
                    <a:gd name="T30" fmla="*/ 2147483647 w 715"/>
                    <a:gd name="T31" fmla="*/ 2147483647 h 686"/>
                    <a:gd name="T32" fmla="*/ 2147483647 w 715"/>
                    <a:gd name="T33" fmla="*/ 2147483647 h 686"/>
                    <a:gd name="T34" fmla="*/ 2147483647 w 715"/>
                    <a:gd name="T35" fmla="*/ 2147483647 h 686"/>
                    <a:gd name="T36" fmla="*/ 2147483647 w 715"/>
                    <a:gd name="T37" fmla="*/ 2147483647 h 686"/>
                    <a:gd name="T38" fmla="*/ 2147483647 w 715"/>
                    <a:gd name="T39" fmla="*/ 2147483647 h 686"/>
                    <a:gd name="T40" fmla="*/ 2147483647 w 715"/>
                    <a:gd name="T41" fmla="*/ 2147483647 h 686"/>
                    <a:gd name="T42" fmla="*/ 2147483647 w 715"/>
                    <a:gd name="T43" fmla="*/ 2147483647 h 686"/>
                    <a:gd name="T44" fmla="*/ 2147483647 w 715"/>
                    <a:gd name="T45" fmla="*/ 2147483647 h 686"/>
                    <a:gd name="T46" fmla="*/ 2147483647 w 715"/>
                    <a:gd name="T47" fmla="*/ 2147483647 h 686"/>
                    <a:gd name="T48" fmla="*/ 2147483647 w 715"/>
                    <a:gd name="T49" fmla="*/ 2147483647 h 686"/>
                    <a:gd name="T50" fmla="*/ 2147483647 w 715"/>
                    <a:gd name="T51" fmla="*/ 2147483647 h 686"/>
                    <a:gd name="T52" fmla="*/ 2147483647 w 715"/>
                    <a:gd name="T53" fmla="*/ 2147483647 h 686"/>
                    <a:gd name="T54" fmla="*/ 2147483647 w 715"/>
                    <a:gd name="T55" fmla="*/ 2147483647 h 686"/>
                    <a:gd name="T56" fmla="*/ 2147483647 w 715"/>
                    <a:gd name="T57" fmla="*/ 2147483647 h 686"/>
                    <a:gd name="T58" fmla="*/ 2147483647 w 715"/>
                    <a:gd name="T59" fmla="*/ 2147483647 h 686"/>
                    <a:gd name="T60" fmla="*/ 2147483647 w 715"/>
                    <a:gd name="T61" fmla="*/ 2147483647 h 686"/>
                    <a:gd name="T62" fmla="*/ 2147483647 w 715"/>
                    <a:gd name="T63" fmla="*/ 2147483647 h 686"/>
                    <a:gd name="T64" fmla="*/ 2147483647 w 715"/>
                    <a:gd name="T65" fmla="*/ 2147483647 h 686"/>
                    <a:gd name="T66" fmla="*/ 2147483647 w 715"/>
                    <a:gd name="T67" fmla="*/ 2147483647 h 686"/>
                    <a:gd name="T68" fmla="*/ 2147483647 w 715"/>
                    <a:gd name="T69" fmla="*/ 2147483647 h 6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15" h="686">
                      <a:moveTo>
                        <a:pt x="31" y="686"/>
                      </a:moveTo>
                      <a:cubicBezTo>
                        <a:pt x="14" y="686"/>
                        <a:pt x="0" y="672"/>
                        <a:pt x="0" y="655"/>
                      </a:cubicBezTo>
                      <a:cubicBezTo>
                        <a:pt x="0" y="655"/>
                        <a:pt x="0" y="655"/>
                        <a:pt x="0" y="655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685" y="0"/>
                        <a:pt x="685" y="0"/>
                        <a:pt x="685" y="0"/>
                      </a:cubicBezTo>
                      <a:cubicBezTo>
                        <a:pt x="702" y="0"/>
                        <a:pt x="715" y="14"/>
                        <a:pt x="715" y="31"/>
                      </a:cubicBezTo>
                      <a:cubicBezTo>
                        <a:pt x="715" y="31"/>
                        <a:pt x="715" y="31"/>
                        <a:pt x="715" y="31"/>
                      </a:cubicBezTo>
                      <a:cubicBezTo>
                        <a:pt x="715" y="53"/>
                        <a:pt x="715" y="53"/>
                        <a:pt x="715" y="53"/>
                      </a:cubicBezTo>
                      <a:cubicBezTo>
                        <a:pt x="715" y="57"/>
                        <a:pt x="712" y="61"/>
                        <a:pt x="707" y="61"/>
                      </a:cubicBezTo>
                      <a:cubicBezTo>
                        <a:pt x="707" y="61"/>
                        <a:pt x="707" y="61"/>
                        <a:pt x="707" y="61"/>
                      </a:cubicBezTo>
                      <a:cubicBezTo>
                        <a:pt x="703" y="61"/>
                        <a:pt x="699" y="57"/>
                        <a:pt x="699" y="53"/>
                      </a:cubicBezTo>
                      <a:cubicBezTo>
                        <a:pt x="699" y="53"/>
                        <a:pt x="699" y="53"/>
                        <a:pt x="699" y="53"/>
                      </a:cubicBezTo>
                      <a:cubicBezTo>
                        <a:pt x="699" y="31"/>
                        <a:pt x="699" y="31"/>
                        <a:pt x="699" y="31"/>
                      </a:cubicBezTo>
                      <a:cubicBezTo>
                        <a:pt x="699" y="23"/>
                        <a:pt x="693" y="16"/>
                        <a:pt x="685" y="16"/>
                      </a:cubicBezTo>
                      <a:cubicBezTo>
                        <a:pt x="685" y="16"/>
                        <a:pt x="685" y="16"/>
                        <a:pt x="685" y="16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23" y="16"/>
                        <a:pt x="16" y="23"/>
                        <a:pt x="16" y="31"/>
                      </a:cubicBezTo>
                      <a:cubicBezTo>
                        <a:pt x="16" y="31"/>
                        <a:pt x="16" y="31"/>
                        <a:pt x="16" y="31"/>
                      </a:cubicBezTo>
                      <a:cubicBezTo>
                        <a:pt x="16" y="655"/>
                        <a:pt x="16" y="655"/>
                        <a:pt x="16" y="655"/>
                      </a:cubicBezTo>
                      <a:cubicBezTo>
                        <a:pt x="16" y="663"/>
                        <a:pt x="23" y="670"/>
                        <a:pt x="31" y="670"/>
                      </a:cubicBezTo>
                      <a:cubicBezTo>
                        <a:pt x="31" y="670"/>
                        <a:pt x="31" y="670"/>
                        <a:pt x="31" y="670"/>
                      </a:cubicBezTo>
                      <a:cubicBezTo>
                        <a:pt x="685" y="670"/>
                        <a:pt x="685" y="670"/>
                        <a:pt x="685" y="670"/>
                      </a:cubicBezTo>
                      <a:cubicBezTo>
                        <a:pt x="693" y="670"/>
                        <a:pt x="699" y="663"/>
                        <a:pt x="699" y="655"/>
                      </a:cubicBezTo>
                      <a:cubicBezTo>
                        <a:pt x="699" y="655"/>
                        <a:pt x="699" y="655"/>
                        <a:pt x="699" y="655"/>
                      </a:cubicBezTo>
                      <a:cubicBezTo>
                        <a:pt x="699" y="82"/>
                        <a:pt x="699" y="82"/>
                        <a:pt x="699" y="82"/>
                      </a:cubicBezTo>
                      <a:cubicBezTo>
                        <a:pt x="699" y="78"/>
                        <a:pt x="703" y="74"/>
                        <a:pt x="707" y="74"/>
                      </a:cubicBezTo>
                      <a:cubicBezTo>
                        <a:pt x="707" y="74"/>
                        <a:pt x="707" y="74"/>
                        <a:pt x="707" y="74"/>
                      </a:cubicBezTo>
                      <a:cubicBezTo>
                        <a:pt x="712" y="74"/>
                        <a:pt x="715" y="78"/>
                        <a:pt x="715" y="82"/>
                      </a:cubicBezTo>
                      <a:cubicBezTo>
                        <a:pt x="715" y="82"/>
                        <a:pt x="715" y="82"/>
                        <a:pt x="715" y="82"/>
                      </a:cubicBezTo>
                      <a:cubicBezTo>
                        <a:pt x="715" y="655"/>
                        <a:pt x="715" y="655"/>
                        <a:pt x="715" y="655"/>
                      </a:cubicBezTo>
                      <a:cubicBezTo>
                        <a:pt x="715" y="672"/>
                        <a:pt x="702" y="686"/>
                        <a:pt x="685" y="686"/>
                      </a:cubicBezTo>
                      <a:cubicBezTo>
                        <a:pt x="685" y="686"/>
                        <a:pt x="685" y="686"/>
                        <a:pt x="685" y="686"/>
                      </a:cubicBezTo>
                      <a:cubicBezTo>
                        <a:pt x="31" y="686"/>
                        <a:pt x="31" y="686"/>
                        <a:pt x="31" y="686"/>
                      </a:cubicBez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  <p:sp>
              <p:nvSpPr>
                <p:cNvPr id="77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5812132" y="4908118"/>
                  <a:ext cx="381836" cy="26161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1pPr>
                  <a:lvl2pPr marL="742950" indent="-28575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2pPr>
                  <a:lvl3pPr marL="1143000" indent="-22860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3pPr>
                  <a:lvl4pPr marL="1600200" indent="-22860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4pPr>
                  <a:lvl5pPr marL="2057400" indent="-228600" eaLnBrk="0" hangingPunct="0"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800" b="1">
                      <a:solidFill>
                        <a:schemeClr val="tx1"/>
                      </a:solidFill>
                      <a:latin typeface="Arial" pitchFamily="34" charset="0"/>
                    </a:defRPr>
                  </a:lvl9pPr>
                </a:lstStyle>
                <a:p>
                  <a:pPr algn="ctr"/>
                  <a:r>
                    <a:rPr lang="en-US" sz="1100" dirty="0">
                      <a:solidFill>
                        <a:srgbClr val="00A9D4"/>
                      </a:solidFill>
                    </a:rPr>
                    <a:t>RE</a:t>
                  </a:r>
                </a:p>
              </p:txBody>
            </p:sp>
            <p:sp>
              <p:nvSpPr>
                <p:cNvPr id="78" name="Rectangle 28"/>
                <p:cNvSpPr>
                  <a:spLocks noChangeArrowheads="1"/>
                </p:cNvSpPr>
                <p:nvPr/>
              </p:nvSpPr>
              <p:spPr bwMode="auto">
                <a:xfrm>
                  <a:off x="5552514" y="4407596"/>
                  <a:ext cx="845689" cy="32316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25400" algn="ctr">
                      <a:solidFill>
                        <a:srgbClr val="00956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/>
                <a:p>
                  <a:pPr algn="ctr" eaLnBrk="0" hangingPunct="0"/>
                  <a:r>
                    <a:rPr lang="en-US" sz="1050" dirty="0">
                      <a:solidFill>
                        <a:srgbClr val="00A9D4"/>
                      </a:solidFill>
                    </a:rPr>
                    <a:t>Remote radio</a:t>
                  </a:r>
                  <a:br>
                    <a:rPr lang="en-US" sz="1050" dirty="0">
                      <a:solidFill>
                        <a:srgbClr val="00A9D4"/>
                      </a:solidFill>
                    </a:rPr>
                  </a:br>
                  <a:r>
                    <a:rPr lang="en-US" sz="1050" dirty="0">
                      <a:solidFill>
                        <a:srgbClr val="00A9D4"/>
                      </a:solidFill>
                    </a:rPr>
                    <a:t>site</a:t>
                  </a:r>
                </a:p>
              </p:txBody>
            </p:sp>
            <p:sp>
              <p:nvSpPr>
                <p:cNvPr id="79" name="Freeform 3"/>
                <p:cNvSpPr>
                  <a:spLocks noChangeAspect="1" noEditPoints="1"/>
                </p:cNvSpPr>
                <p:nvPr/>
              </p:nvSpPr>
              <p:spPr bwMode="auto">
                <a:xfrm>
                  <a:off x="5888064" y="4738822"/>
                  <a:ext cx="197669" cy="213275"/>
                </a:xfrm>
                <a:custGeom>
                  <a:avLst/>
                  <a:gdLst>
                    <a:gd name="T0" fmla="*/ 2147483647 w 327"/>
                    <a:gd name="T1" fmla="*/ 2147483647 h 370"/>
                    <a:gd name="T2" fmla="*/ 2147483647 w 327"/>
                    <a:gd name="T3" fmla="*/ 2147483647 h 370"/>
                    <a:gd name="T4" fmla="*/ 2147483647 w 327"/>
                    <a:gd name="T5" fmla="*/ 2147483647 h 370"/>
                    <a:gd name="T6" fmla="*/ 2147483647 w 327"/>
                    <a:gd name="T7" fmla="*/ 2147483647 h 370"/>
                    <a:gd name="T8" fmla="*/ 2147483647 w 327"/>
                    <a:gd name="T9" fmla="*/ 2147483647 h 370"/>
                    <a:gd name="T10" fmla="*/ 2147483647 w 327"/>
                    <a:gd name="T11" fmla="*/ 2147483647 h 370"/>
                    <a:gd name="T12" fmla="*/ 2147483647 w 327"/>
                    <a:gd name="T13" fmla="*/ 2147483647 h 370"/>
                    <a:gd name="T14" fmla="*/ 2147483647 w 327"/>
                    <a:gd name="T15" fmla="*/ 2147483647 h 370"/>
                    <a:gd name="T16" fmla="*/ 2147483647 w 327"/>
                    <a:gd name="T17" fmla="*/ 2147483647 h 370"/>
                    <a:gd name="T18" fmla="*/ 2147483647 w 327"/>
                    <a:gd name="T19" fmla="*/ 2147483647 h 370"/>
                    <a:gd name="T20" fmla="*/ 2147483647 w 327"/>
                    <a:gd name="T21" fmla="*/ 2147483647 h 370"/>
                    <a:gd name="T22" fmla="*/ 2147483647 w 327"/>
                    <a:gd name="T23" fmla="*/ 2147483647 h 370"/>
                    <a:gd name="T24" fmla="*/ 2147483647 w 327"/>
                    <a:gd name="T25" fmla="*/ 2147483647 h 370"/>
                    <a:gd name="T26" fmla="*/ 2147483647 w 327"/>
                    <a:gd name="T27" fmla="*/ 2147483647 h 370"/>
                    <a:gd name="T28" fmla="*/ 2147483647 w 327"/>
                    <a:gd name="T29" fmla="*/ 2147483647 h 370"/>
                    <a:gd name="T30" fmla="*/ 2147483647 w 327"/>
                    <a:gd name="T31" fmla="*/ 2147483647 h 370"/>
                    <a:gd name="T32" fmla="*/ 2147483647 w 327"/>
                    <a:gd name="T33" fmla="*/ 2147483647 h 370"/>
                    <a:gd name="T34" fmla="*/ 2147483647 w 327"/>
                    <a:gd name="T35" fmla="*/ 2147483647 h 370"/>
                    <a:gd name="T36" fmla="*/ 2147483647 w 327"/>
                    <a:gd name="T37" fmla="*/ 2147483647 h 370"/>
                    <a:gd name="T38" fmla="*/ 2147483647 w 327"/>
                    <a:gd name="T39" fmla="*/ 2147483647 h 370"/>
                    <a:gd name="T40" fmla="*/ 2147483647 w 327"/>
                    <a:gd name="T41" fmla="*/ 2147483647 h 370"/>
                    <a:gd name="T42" fmla="*/ 2147483647 w 327"/>
                    <a:gd name="T43" fmla="*/ 2147483647 h 370"/>
                    <a:gd name="T44" fmla="*/ 2147483647 w 327"/>
                    <a:gd name="T45" fmla="*/ 2147483647 h 370"/>
                    <a:gd name="T46" fmla="*/ 2147483647 w 327"/>
                    <a:gd name="T47" fmla="*/ 2147483647 h 370"/>
                    <a:gd name="T48" fmla="*/ 2147483647 w 327"/>
                    <a:gd name="T49" fmla="*/ 2147483647 h 370"/>
                    <a:gd name="T50" fmla="*/ 2147483647 w 327"/>
                    <a:gd name="T51" fmla="*/ 2147483647 h 370"/>
                    <a:gd name="T52" fmla="*/ 2147483647 w 327"/>
                    <a:gd name="T53" fmla="*/ 2147483647 h 370"/>
                    <a:gd name="T54" fmla="*/ 2147483647 w 327"/>
                    <a:gd name="T55" fmla="*/ 2147483647 h 370"/>
                    <a:gd name="T56" fmla="*/ 2147483647 w 327"/>
                    <a:gd name="T57" fmla="*/ 2147483647 h 370"/>
                    <a:gd name="T58" fmla="*/ 2147483647 w 327"/>
                    <a:gd name="T59" fmla="*/ 2147483647 h 370"/>
                    <a:gd name="T60" fmla="*/ 2147483647 w 327"/>
                    <a:gd name="T61" fmla="*/ 2147483647 h 370"/>
                    <a:gd name="T62" fmla="*/ 2147483647 w 327"/>
                    <a:gd name="T63" fmla="*/ 2147483647 h 370"/>
                    <a:gd name="T64" fmla="*/ 2147483647 w 327"/>
                    <a:gd name="T65" fmla="*/ 2147483647 h 370"/>
                    <a:gd name="T66" fmla="*/ 2147483647 w 327"/>
                    <a:gd name="T67" fmla="*/ 2147483647 h 370"/>
                    <a:gd name="T68" fmla="*/ 2147483647 w 327"/>
                    <a:gd name="T69" fmla="*/ 2147483647 h 370"/>
                    <a:gd name="T70" fmla="*/ 2147483647 w 327"/>
                    <a:gd name="T71" fmla="*/ 2147483647 h 370"/>
                    <a:gd name="T72" fmla="*/ 2147483647 w 327"/>
                    <a:gd name="T73" fmla="*/ 2147483647 h 370"/>
                    <a:gd name="T74" fmla="*/ 2147483647 w 327"/>
                    <a:gd name="T75" fmla="*/ 2147483647 h 370"/>
                    <a:gd name="T76" fmla="*/ 2147483647 w 327"/>
                    <a:gd name="T77" fmla="*/ 2147483647 h 370"/>
                    <a:gd name="T78" fmla="*/ 2147483647 w 327"/>
                    <a:gd name="T79" fmla="*/ 2147483647 h 370"/>
                    <a:gd name="T80" fmla="*/ 2147483647 w 327"/>
                    <a:gd name="T81" fmla="*/ 2147483647 h 370"/>
                    <a:gd name="T82" fmla="*/ 2147483647 w 327"/>
                    <a:gd name="T83" fmla="*/ 2147483647 h 370"/>
                    <a:gd name="T84" fmla="*/ 2147483647 w 327"/>
                    <a:gd name="T85" fmla="*/ 2147483647 h 370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27"/>
                    <a:gd name="T130" fmla="*/ 0 h 370"/>
                    <a:gd name="T131" fmla="*/ 327 w 327"/>
                    <a:gd name="T132" fmla="*/ 370 h 370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27" h="370">
                      <a:moveTo>
                        <a:pt x="287" y="4"/>
                      </a:moveTo>
                      <a:cubicBezTo>
                        <a:pt x="284" y="0"/>
                        <a:pt x="279" y="0"/>
                        <a:pt x="276" y="4"/>
                      </a:cubicBezTo>
                      <a:cubicBezTo>
                        <a:pt x="273" y="7"/>
                        <a:pt x="273" y="12"/>
                        <a:pt x="276" y="15"/>
                      </a:cubicBezTo>
                      <a:cubicBezTo>
                        <a:pt x="300" y="38"/>
                        <a:pt x="311" y="69"/>
                        <a:pt x="311" y="100"/>
                      </a:cubicBezTo>
                      <a:cubicBezTo>
                        <a:pt x="311" y="131"/>
                        <a:pt x="300" y="162"/>
                        <a:pt x="276" y="185"/>
                      </a:cubicBezTo>
                      <a:cubicBezTo>
                        <a:pt x="273" y="188"/>
                        <a:pt x="273" y="194"/>
                        <a:pt x="276" y="197"/>
                      </a:cubicBezTo>
                      <a:cubicBezTo>
                        <a:pt x="278" y="198"/>
                        <a:pt x="280" y="199"/>
                        <a:pt x="282" y="199"/>
                      </a:cubicBezTo>
                      <a:cubicBezTo>
                        <a:pt x="284" y="199"/>
                        <a:pt x="286" y="198"/>
                        <a:pt x="287" y="197"/>
                      </a:cubicBezTo>
                      <a:cubicBezTo>
                        <a:pt x="314" y="170"/>
                        <a:pt x="327" y="135"/>
                        <a:pt x="327" y="100"/>
                      </a:cubicBezTo>
                      <a:cubicBezTo>
                        <a:pt x="327" y="65"/>
                        <a:pt x="314" y="30"/>
                        <a:pt x="287" y="4"/>
                      </a:cubicBezTo>
                      <a:close/>
                      <a:moveTo>
                        <a:pt x="273" y="100"/>
                      </a:moveTo>
                      <a:cubicBezTo>
                        <a:pt x="273" y="121"/>
                        <a:pt x="265" y="142"/>
                        <a:pt x="249" y="158"/>
                      </a:cubicBezTo>
                      <a:cubicBezTo>
                        <a:pt x="246" y="161"/>
                        <a:pt x="246" y="166"/>
                        <a:pt x="249" y="169"/>
                      </a:cubicBezTo>
                      <a:cubicBezTo>
                        <a:pt x="250" y="171"/>
                        <a:pt x="253" y="172"/>
                        <a:pt x="255" y="172"/>
                      </a:cubicBezTo>
                      <a:cubicBezTo>
                        <a:pt x="257" y="172"/>
                        <a:pt x="259" y="171"/>
                        <a:pt x="260" y="169"/>
                      </a:cubicBezTo>
                      <a:cubicBezTo>
                        <a:pt x="279" y="150"/>
                        <a:pt x="289" y="125"/>
                        <a:pt x="289" y="100"/>
                      </a:cubicBezTo>
                      <a:cubicBezTo>
                        <a:pt x="289" y="75"/>
                        <a:pt x="279" y="50"/>
                        <a:pt x="260" y="31"/>
                      </a:cubicBezTo>
                      <a:cubicBezTo>
                        <a:pt x="257" y="28"/>
                        <a:pt x="252" y="28"/>
                        <a:pt x="249" y="31"/>
                      </a:cubicBezTo>
                      <a:cubicBezTo>
                        <a:pt x="246" y="34"/>
                        <a:pt x="246" y="39"/>
                        <a:pt x="249" y="42"/>
                      </a:cubicBezTo>
                      <a:cubicBezTo>
                        <a:pt x="265" y="58"/>
                        <a:pt x="273" y="79"/>
                        <a:pt x="273" y="100"/>
                      </a:cubicBezTo>
                      <a:close/>
                      <a:moveTo>
                        <a:pt x="222" y="142"/>
                      </a:moveTo>
                      <a:cubicBezTo>
                        <a:pt x="223" y="144"/>
                        <a:pt x="225" y="145"/>
                        <a:pt x="227" y="145"/>
                      </a:cubicBezTo>
                      <a:cubicBezTo>
                        <a:pt x="229" y="145"/>
                        <a:pt x="231" y="144"/>
                        <a:pt x="233" y="142"/>
                      </a:cubicBezTo>
                      <a:cubicBezTo>
                        <a:pt x="245" y="131"/>
                        <a:pt x="250" y="115"/>
                        <a:pt x="250" y="100"/>
                      </a:cubicBezTo>
                      <a:cubicBezTo>
                        <a:pt x="250" y="85"/>
                        <a:pt x="245" y="70"/>
                        <a:pt x="233" y="58"/>
                      </a:cubicBezTo>
                      <a:cubicBezTo>
                        <a:pt x="230" y="55"/>
                        <a:pt x="225" y="55"/>
                        <a:pt x="222" y="58"/>
                      </a:cubicBezTo>
                      <a:cubicBezTo>
                        <a:pt x="219" y="61"/>
                        <a:pt x="219" y="66"/>
                        <a:pt x="222" y="69"/>
                      </a:cubicBezTo>
                      <a:cubicBezTo>
                        <a:pt x="230" y="78"/>
                        <a:pt x="234" y="89"/>
                        <a:pt x="234" y="100"/>
                      </a:cubicBezTo>
                      <a:cubicBezTo>
                        <a:pt x="234" y="111"/>
                        <a:pt x="230" y="122"/>
                        <a:pt x="222" y="131"/>
                      </a:cubicBezTo>
                      <a:cubicBezTo>
                        <a:pt x="219" y="134"/>
                        <a:pt x="219" y="139"/>
                        <a:pt x="222" y="142"/>
                      </a:cubicBezTo>
                      <a:close/>
                      <a:moveTo>
                        <a:pt x="51" y="185"/>
                      </a:moveTo>
                      <a:cubicBezTo>
                        <a:pt x="28" y="162"/>
                        <a:pt x="16" y="131"/>
                        <a:pt x="16" y="100"/>
                      </a:cubicBezTo>
                      <a:cubicBezTo>
                        <a:pt x="16" y="69"/>
                        <a:pt x="28" y="38"/>
                        <a:pt x="51" y="15"/>
                      </a:cubicBezTo>
                      <a:cubicBezTo>
                        <a:pt x="54" y="12"/>
                        <a:pt x="54" y="7"/>
                        <a:pt x="51" y="4"/>
                      </a:cubicBezTo>
                      <a:cubicBezTo>
                        <a:pt x="48" y="0"/>
                        <a:pt x="43" y="0"/>
                        <a:pt x="40" y="4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13" y="30"/>
                        <a:pt x="0" y="65"/>
                        <a:pt x="0" y="100"/>
                      </a:cubicBezTo>
                      <a:cubicBezTo>
                        <a:pt x="0" y="135"/>
                        <a:pt x="13" y="170"/>
                        <a:pt x="40" y="197"/>
                      </a:cubicBezTo>
                      <a:cubicBezTo>
                        <a:pt x="41" y="198"/>
                        <a:pt x="44" y="199"/>
                        <a:pt x="46" y="199"/>
                      </a:cubicBezTo>
                      <a:cubicBezTo>
                        <a:pt x="48" y="199"/>
                        <a:pt x="50" y="198"/>
                        <a:pt x="51" y="197"/>
                      </a:cubicBezTo>
                      <a:cubicBezTo>
                        <a:pt x="54" y="194"/>
                        <a:pt x="54" y="188"/>
                        <a:pt x="51" y="185"/>
                      </a:cubicBezTo>
                      <a:close/>
                      <a:moveTo>
                        <a:pt x="67" y="169"/>
                      </a:moveTo>
                      <a:cubicBezTo>
                        <a:pt x="69" y="171"/>
                        <a:pt x="71" y="172"/>
                        <a:pt x="73" y="172"/>
                      </a:cubicBezTo>
                      <a:cubicBezTo>
                        <a:pt x="75" y="172"/>
                        <a:pt x="77" y="171"/>
                        <a:pt x="78" y="169"/>
                      </a:cubicBezTo>
                      <a:cubicBezTo>
                        <a:pt x="82" y="166"/>
                        <a:pt x="82" y="161"/>
                        <a:pt x="78" y="158"/>
                      </a:cubicBezTo>
                      <a:cubicBezTo>
                        <a:pt x="62" y="142"/>
                        <a:pt x="54" y="121"/>
                        <a:pt x="54" y="100"/>
                      </a:cubicBezTo>
                      <a:cubicBezTo>
                        <a:pt x="54" y="79"/>
                        <a:pt x="62" y="58"/>
                        <a:pt x="78" y="42"/>
                      </a:cubicBezTo>
                      <a:cubicBezTo>
                        <a:pt x="82" y="39"/>
                        <a:pt x="82" y="34"/>
                        <a:pt x="78" y="31"/>
                      </a:cubicBezTo>
                      <a:cubicBezTo>
                        <a:pt x="75" y="28"/>
                        <a:pt x="70" y="28"/>
                        <a:pt x="67" y="31"/>
                      </a:cubicBezTo>
                      <a:cubicBezTo>
                        <a:pt x="48" y="50"/>
                        <a:pt x="38" y="75"/>
                        <a:pt x="38" y="100"/>
                      </a:cubicBezTo>
                      <a:cubicBezTo>
                        <a:pt x="38" y="125"/>
                        <a:pt x="48" y="150"/>
                        <a:pt x="67" y="169"/>
                      </a:cubicBezTo>
                      <a:close/>
                      <a:moveTo>
                        <a:pt x="94" y="142"/>
                      </a:moveTo>
                      <a:cubicBezTo>
                        <a:pt x="96" y="144"/>
                        <a:pt x="98" y="145"/>
                        <a:pt x="100" y="145"/>
                      </a:cubicBezTo>
                      <a:cubicBezTo>
                        <a:pt x="102" y="145"/>
                        <a:pt x="104" y="144"/>
                        <a:pt x="106" y="142"/>
                      </a:cubicBezTo>
                      <a:cubicBezTo>
                        <a:pt x="109" y="139"/>
                        <a:pt x="109" y="134"/>
                        <a:pt x="106" y="131"/>
                      </a:cubicBezTo>
                      <a:cubicBezTo>
                        <a:pt x="97" y="122"/>
                        <a:pt x="93" y="111"/>
                        <a:pt x="93" y="100"/>
                      </a:cubicBezTo>
                      <a:cubicBezTo>
                        <a:pt x="93" y="89"/>
                        <a:pt x="97" y="78"/>
                        <a:pt x="106" y="69"/>
                      </a:cubicBezTo>
                      <a:cubicBezTo>
                        <a:pt x="109" y="66"/>
                        <a:pt x="109" y="61"/>
                        <a:pt x="106" y="58"/>
                      </a:cubicBezTo>
                      <a:cubicBezTo>
                        <a:pt x="103" y="55"/>
                        <a:pt x="97" y="55"/>
                        <a:pt x="94" y="58"/>
                      </a:cubicBezTo>
                      <a:cubicBezTo>
                        <a:pt x="83" y="70"/>
                        <a:pt x="77" y="85"/>
                        <a:pt x="77" y="100"/>
                      </a:cubicBezTo>
                      <a:cubicBezTo>
                        <a:pt x="77" y="115"/>
                        <a:pt x="83" y="131"/>
                        <a:pt x="94" y="142"/>
                      </a:cubicBezTo>
                      <a:close/>
                      <a:moveTo>
                        <a:pt x="267" y="349"/>
                      </a:moveTo>
                      <a:cubicBezTo>
                        <a:pt x="257" y="336"/>
                        <a:pt x="238" y="309"/>
                        <a:pt x="219" y="270"/>
                      </a:cubicBezTo>
                      <a:cubicBezTo>
                        <a:pt x="218" y="270"/>
                        <a:pt x="218" y="269"/>
                        <a:pt x="218" y="268"/>
                      </a:cubicBezTo>
                      <a:cubicBezTo>
                        <a:pt x="213" y="259"/>
                        <a:pt x="209" y="249"/>
                        <a:pt x="204" y="239"/>
                      </a:cubicBezTo>
                      <a:cubicBezTo>
                        <a:pt x="190" y="205"/>
                        <a:pt x="182" y="171"/>
                        <a:pt x="177" y="146"/>
                      </a:cubicBezTo>
                      <a:cubicBezTo>
                        <a:pt x="197" y="140"/>
                        <a:pt x="211" y="122"/>
                        <a:pt x="211" y="100"/>
                      </a:cubicBezTo>
                      <a:cubicBezTo>
                        <a:pt x="211" y="93"/>
                        <a:pt x="210" y="87"/>
                        <a:pt x="208" y="81"/>
                      </a:cubicBezTo>
                      <a:cubicBezTo>
                        <a:pt x="206" y="77"/>
                        <a:pt x="201" y="75"/>
                        <a:pt x="197" y="77"/>
                      </a:cubicBezTo>
                      <a:cubicBezTo>
                        <a:pt x="193" y="79"/>
                        <a:pt x="191" y="84"/>
                        <a:pt x="193" y="88"/>
                      </a:cubicBezTo>
                      <a:cubicBezTo>
                        <a:pt x="194" y="91"/>
                        <a:pt x="195" y="96"/>
                        <a:pt x="195" y="100"/>
                      </a:cubicBezTo>
                      <a:cubicBezTo>
                        <a:pt x="195" y="117"/>
                        <a:pt x="181" y="132"/>
                        <a:pt x="164" y="132"/>
                      </a:cubicBezTo>
                      <a:cubicBezTo>
                        <a:pt x="146" y="132"/>
                        <a:pt x="132" y="117"/>
                        <a:pt x="132" y="100"/>
                      </a:cubicBezTo>
                      <a:cubicBezTo>
                        <a:pt x="132" y="82"/>
                        <a:pt x="146" y="68"/>
                        <a:pt x="164" y="68"/>
                      </a:cubicBezTo>
                      <a:cubicBezTo>
                        <a:pt x="169" y="68"/>
                        <a:pt x="173" y="69"/>
                        <a:pt x="177" y="71"/>
                      </a:cubicBezTo>
                      <a:cubicBezTo>
                        <a:pt x="181" y="73"/>
                        <a:pt x="186" y="71"/>
                        <a:pt x="188" y="67"/>
                      </a:cubicBezTo>
                      <a:cubicBezTo>
                        <a:pt x="190" y="63"/>
                        <a:pt x="188" y="59"/>
                        <a:pt x="184" y="57"/>
                      </a:cubicBezTo>
                      <a:cubicBezTo>
                        <a:pt x="184" y="57"/>
                        <a:pt x="184" y="57"/>
                        <a:pt x="184" y="57"/>
                      </a:cubicBezTo>
                      <a:cubicBezTo>
                        <a:pt x="178" y="54"/>
                        <a:pt x="171" y="52"/>
                        <a:pt x="164" y="52"/>
                      </a:cubicBezTo>
                      <a:cubicBezTo>
                        <a:pt x="137" y="52"/>
                        <a:pt x="116" y="74"/>
                        <a:pt x="116" y="100"/>
                      </a:cubicBezTo>
                      <a:cubicBezTo>
                        <a:pt x="116" y="121"/>
                        <a:pt x="130" y="140"/>
                        <a:pt x="150" y="146"/>
                      </a:cubicBezTo>
                      <a:cubicBezTo>
                        <a:pt x="145" y="170"/>
                        <a:pt x="136" y="205"/>
                        <a:pt x="123" y="239"/>
                      </a:cubicBezTo>
                      <a:cubicBezTo>
                        <a:pt x="118" y="249"/>
                        <a:pt x="114" y="259"/>
                        <a:pt x="109" y="268"/>
                      </a:cubicBezTo>
                      <a:cubicBezTo>
                        <a:pt x="109" y="269"/>
                        <a:pt x="108" y="270"/>
                        <a:pt x="108" y="271"/>
                      </a:cubicBezTo>
                      <a:cubicBezTo>
                        <a:pt x="97" y="293"/>
                        <a:pt x="85" y="312"/>
                        <a:pt x="76" y="326"/>
                      </a:cubicBezTo>
                      <a:cubicBezTo>
                        <a:pt x="69" y="336"/>
                        <a:pt x="63" y="344"/>
                        <a:pt x="59" y="349"/>
                      </a:cubicBezTo>
                      <a:cubicBezTo>
                        <a:pt x="57" y="351"/>
                        <a:pt x="55" y="353"/>
                        <a:pt x="54" y="355"/>
                      </a:cubicBezTo>
                      <a:cubicBezTo>
                        <a:pt x="53" y="356"/>
                        <a:pt x="52" y="357"/>
                        <a:pt x="52" y="357"/>
                      </a:cubicBezTo>
                      <a:cubicBezTo>
                        <a:pt x="50" y="359"/>
                        <a:pt x="50" y="362"/>
                        <a:pt x="51" y="365"/>
                      </a:cubicBezTo>
                      <a:cubicBezTo>
                        <a:pt x="52" y="368"/>
                        <a:pt x="55" y="370"/>
                        <a:pt x="58" y="370"/>
                      </a:cubicBezTo>
                      <a:cubicBezTo>
                        <a:pt x="97" y="370"/>
                        <a:pt x="97" y="370"/>
                        <a:pt x="97" y="370"/>
                      </a:cubicBezTo>
                      <a:cubicBezTo>
                        <a:pt x="100" y="370"/>
                        <a:pt x="102" y="368"/>
                        <a:pt x="104" y="366"/>
                      </a:cubicBezTo>
                      <a:cubicBezTo>
                        <a:pt x="115" y="345"/>
                        <a:pt x="138" y="331"/>
                        <a:pt x="163" y="331"/>
                      </a:cubicBezTo>
                      <a:cubicBezTo>
                        <a:pt x="189" y="331"/>
                        <a:pt x="211" y="345"/>
                        <a:pt x="223" y="366"/>
                      </a:cubicBezTo>
                      <a:cubicBezTo>
                        <a:pt x="224" y="368"/>
                        <a:pt x="227" y="370"/>
                        <a:pt x="230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71" y="370"/>
                        <a:pt x="274" y="368"/>
                        <a:pt x="275" y="365"/>
                      </a:cubicBezTo>
                      <a:cubicBezTo>
                        <a:pt x="276" y="362"/>
                        <a:pt x="276" y="359"/>
                        <a:pt x="274" y="357"/>
                      </a:cubicBezTo>
                      <a:cubicBezTo>
                        <a:pt x="274" y="357"/>
                        <a:pt x="271" y="354"/>
                        <a:pt x="267" y="349"/>
                      </a:cubicBezTo>
                      <a:close/>
                      <a:moveTo>
                        <a:pt x="163" y="159"/>
                      </a:moveTo>
                      <a:cubicBezTo>
                        <a:pt x="168" y="179"/>
                        <a:pt x="174" y="203"/>
                        <a:pt x="183" y="228"/>
                      </a:cubicBezTo>
                      <a:cubicBezTo>
                        <a:pt x="177" y="227"/>
                        <a:pt x="170" y="227"/>
                        <a:pt x="163" y="227"/>
                      </a:cubicBezTo>
                      <a:cubicBezTo>
                        <a:pt x="157" y="227"/>
                        <a:pt x="150" y="227"/>
                        <a:pt x="144" y="228"/>
                      </a:cubicBezTo>
                      <a:cubicBezTo>
                        <a:pt x="153" y="203"/>
                        <a:pt x="159" y="179"/>
                        <a:pt x="163" y="159"/>
                      </a:cubicBezTo>
                      <a:close/>
                      <a:moveTo>
                        <a:pt x="137" y="245"/>
                      </a:moveTo>
                      <a:cubicBezTo>
                        <a:pt x="146" y="244"/>
                        <a:pt x="154" y="243"/>
                        <a:pt x="163" y="243"/>
                      </a:cubicBezTo>
                      <a:cubicBezTo>
                        <a:pt x="172" y="243"/>
                        <a:pt x="181" y="244"/>
                        <a:pt x="190" y="245"/>
                      </a:cubicBezTo>
                      <a:cubicBezTo>
                        <a:pt x="192" y="250"/>
                        <a:pt x="194" y="255"/>
                        <a:pt x="196" y="260"/>
                      </a:cubicBezTo>
                      <a:cubicBezTo>
                        <a:pt x="186" y="257"/>
                        <a:pt x="174" y="256"/>
                        <a:pt x="163" y="256"/>
                      </a:cubicBezTo>
                      <a:cubicBezTo>
                        <a:pt x="152" y="256"/>
                        <a:pt x="141" y="257"/>
                        <a:pt x="131" y="260"/>
                      </a:cubicBezTo>
                      <a:cubicBezTo>
                        <a:pt x="133" y="255"/>
                        <a:pt x="135" y="250"/>
                        <a:pt x="137" y="245"/>
                      </a:cubicBezTo>
                      <a:close/>
                      <a:moveTo>
                        <a:pt x="122" y="279"/>
                      </a:moveTo>
                      <a:cubicBezTo>
                        <a:pt x="135" y="275"/>
                        <a:pt x="149" y="272"/>
                        <a:pt x="163" y="272"/>
                      </a:cubicBezTo>
                      <a:cubicBezTo>
                        <a:pt x="178" y="272"/>
                        <a:pt x="192" y="275"/>
                        <a:pt x="205" y="279"/>
                      </a:cubicBezTo>
                      <a:cubicBezTo>
                        <a:pt x="208" y="286"/>
                        <a:pt x="212" y="292"/>
                        <a:pt x="215" y="298"/>
                      </a:cubicBezTo>
                      <a:cubicBezTo>
                        <a:pt x="199" y="290"/>
                        <a:pt x="182" y="285"/>
                        <a:pt x="163" y="285"/>
                      </a:cubicBezTo>
                      <a:cubicBezTo>
                        <a:pt x="145" y="285"/>
                        <a:pt x="127" y="290"/>
                        <a:pt x="112" y="298"/>
                      </a:cubicBezTo>
                      <a:cubicBezTo>
                        <a:pt x="115" y="292"/>
                        <a:pt x="118" y="286"/>
                        <a:pt x="122" y="279"/>
                      </a:cubicBezTo>
                      <a:close/>
                      <a:moveTo>
                        <a:pt x="234" y="354"/>
                      </a:moveTo>
                      <a:cubicBezTo>
                        <a:pt x="219" y="330"/>
                        <a:pt x="193" y="315"/>
                        <a:pt x="163" y="315"/>
                      </a:cubicBezTo>
                      <a:cubicBezTo>
                        <a:pt x="133" y="315"/>
                        <a:pt x="107" y="330"/>
                        <a:pt x="92" y="354"/>
                      </a:cubicBezTo>
                      <a:cubicBezTo>
                        <a:pt x="75" y="354"/>
                        <a:pt x="75" y="354"/>
                        <a:pt x="75" y="354"/>
                      </a:cubicBezTo>
                      <a:cubicBezTo>
                        <a:pt x="78" y="350"/>
                        <a:pt x="81" y="346"/>
                        <a:pt x="85" y="341"/>
                      </a:cubicBezTo>
                      <a:cubicBezTo>
                        <a:pt x="85" y="341"/>
                        <a:pt x="85" y="341"/>
                        <a:pt x="85" y="341"/>
                      </a:cubicBezTo>
                      <a:cubicBezTo>
                        <a:pt x="103" y="317"/>
                        <a:pt x="131" y="301"/>
                        <a:pt x="163" y="301"/>
                      </a:cubicBezTo>
                      <a:cubicBezTo>
                        <a:pt x="195" y="301"/>
                        <a:pt x="223" y="317"/>
                        <a:pt x="241" y="341"/>
                      </a:cubicBezTo>
                      <a:cubicBezTo>
                        <a:pt x="241" y="341"/>
                        <a:pt x="242" y="341"/>
                        <a:pt x="242" y="341"/>
                      </a:cubicBezTo>
                      <a:cubicBezTo>
                        <a:pt x="245" y="346"/>
                        <a:pt x="248" y="350"/>
                        <a:pt x="251" y="354"/>
                      </a:cubicBezTo>
                      <a:lnTo>
                        <a:pt x="234" y="354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</p:grpSp>
        </p:grpSp>
        <p:grpSp>
          <p:nvGrpSpPr>
            <p:cNvPr id="55" name="Group 54"/>
            <p:cNvGrpSpPr/>
            <p:nvPr/>
          </p:nvGrpSpPr>
          <p:grpSpPr>
            <a:xfrm>
              <a:off x="4946605" y="4501781"/>
              <a:ext cx="630023" cy="574589"/>
              <a:chOff x="5293516" y="2219672"/>
              <a:chExt cx="630023" cy="574589"/>
            </a:xfrm>
          </p:grpSpPr>
          <p:sp>
            <p:nvSpPr>
              <p:cNvPr id="69" name="Rectangle 68"/>
              <p:cNvSpPr/>
              <p:nvPr/>
            </p:nvSpPr>
            <p:spPr bwMode="auto">
              <a:xfrm>
                <a:off x="5309916" y="2236283"/>
                <a:ext cx="613623" cy="55797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70" name="Group 69"/>
              <p:cNvGrpSpPr/>
              <p:nvPr/>
            </p:nvGrpSpPr>
            <p:grpSpPr>
              <a:xfrm>
                <a:off x="5293516" y="2219672"/>
                <a:ext cx="629254" cy="574589"/>
                <a:chOff x="5552514" y="4344847"/>
                <a:chExt cx="845689" cy="772222"/>
              </a:xfrm>
              <a:solidFill>
                <a:srgbClr val="00A9D4"/>
              </a:solidFill>
            </p:grpSpPr>
            <p:sp>
              <p:nvSpPr>
                <p:cNvPr id="71" name="Freeform 10"/>
                <p:cNvSpPr>
                  <a:spLocks noChangeAspect="1"/>
                </p:cNvSpPr>
                <p:nvPr/>
              </p:nvSpPr>
              <p:spPr bwMode="auto">
                <a:xfrm>
                  <a:off x="5552514" y="4344847"/>
                  <a:ext cx="845689" cy="772222"/>
                </a:xfrm>
                <a:custGeom>
                  <a:avLst/>
                  <a:gdLst>
                    <a:gd name="T0" fmla="*/ 2147483647 w 715"/>
                    <a:gd name="T1" fmla="*/ 2147483647 h 686"/>
                    <a:gd name="T2" fmla="*/ 0 w 715"/>
                    <a:gd name="T3" fmla="*/ 2147483647 h 686"/>
                    <a:gd name="T4" fmla="*/ 0 w 715"/>
                    <a:gd name="T5" fmla="*/ 2147483647 h 686"/>
                    <a:gd name="T6" fmla="*/ 0 w 715"/>
                    <a:gd name="T7" fmla="*/ 2147483647 h 686"/>
                    <a:gd name="T8" fmla="*/ 2147483647 w 715"/>
                    <a:gd name="T9" fmla="*/ 0 h 686"/>
                    <a:gd name="T10" fmla="*/ 2147483647 w 715"/>
                    <a:gd name="T11" fmla="*/ 0 h 686"/>
                    <a:gd name="T12" fmla="*/ 2147483647 w 715"/>
                    <a:gd name="T13" fmla="*/ 0 h 686"/>
                    <a:gd name="T14" fmla="*/ 2147483647 w 715"/>
                    <a:gd name="T15" fmla="*/ 2147483647 h 686"/>
                    <a:gd name="T16" fmla="*/ 2147483647 w 715"/>
                    <a:gd name="T17" fmla="*/ 2147483647 h 686"/>
                    <a:gd name="T18" fmla="*/ 2147483647 w 715"/>
                    <a:gd name="T19" fmla="*/ 2147483647 h 686"/>
                    <a:gd name="T20" fmla="*/ 2147483647 w 715"/>
                    <a:gd name="T21" fmla="*/ 2147483647 h 686"/>
                    <a:gd name="T22" fmla="*/ 2147483647 w 715"/>
                    <a:gd name="T23" fmla="*/ 2147483647 h 686"/>
                    <a:gd name="T24" fmla="*/ 2147483647 w 715"/>
                    <a:gd name="T25" fmla="*/ 2147483647 h 686"/>
                    <a:gd name="T26" fmla="*/ 2147483647 w 715"/>
                    <a:gd name="T27" fmla="*/ 2147483647 h 686"/>
                    <a:gd name="T28" fmla="*/ 2147483647 w 715"/>
                    <a:gd name="T29" fmla="*/ 2147483647 h 686"/>
                    <a:gd name="T30" fmla="*/ 2147483647 w 715"/>
                    <a:gd name="T31" fmla="*/ 2147483647 h 686"/>
                    <a:gd name="T32" fmla="*/ 2147483647 w 715"/>
                    <a:gd name="T33" fmla="*/ 2147483647 h 686"/>
                    <a:gd name="T34" fmla="*/ 2147483647 w 715"/>
                    <a:gd name="T35" fmla="*/ 2147483647 h 686"/>
                    <a:gd name="T36" fmla="*/ 2147483647 w 715"/>
                    <a:gd name="T37" fmla="*/ 2147483647 h 686"/>
                    <a:gd name="T38" fmla="*/ 2147483647 w 715"/>
                    <a:gd name="T39" fmla="*/ 2147483647 h 686"/>
                    <a:gd name="T40" fmla="*/ 2147483647 w 715"/>
                    <a:gd name="T41" fmla="*/ 2147483647 h 686"/>
                    <a:gd name="T42" fmla="*/ 2147483647 w 715"/>
                    <a:gd name="T43" fmla="*/ 2147483647 h 686"/>
                    <a:gd name="T44" fmla="*/ 2147483647 w 715"/>
                    <a:gd name="T45" fmla="*/ 2147483647 h 686"/>
                    <a:gd name="T46" fmla="*/ 2147483647 w 715"/>
                    <a:gd name="T47" fmla="*/ 2147483647 h 686"/>
                    <a:gd name="T48" fmla="*/ 2147483647 w 715"/>
                    <a:gd name="T49" fmla="*/ 2147483647 h 686"/>
                    <a:gd name="T50" fmla="*/ 2147483647 w 715"/>
                    <a:gd name="T51" fmla="*/ 2147483647 h 686"/>
                    <a:gd name="T52" fmla="*/ 2147483647 w 715"/>
                    <a:gd name="T53" fmla="*/ 2147483647 h 686"/>
                    <a:gd name="T54" fmla="*/ 2147483647 w 715"/>
                    <a:gd name="T55" fmla="*/ 2147483647 h 686"/>
                    <a:gd name="T56" fmla="*/ 2147483647 w 715"/>
                    <a:gd name="T57" fmla="*/ 2147483647 h 686"/>
                    <a:gd name="T58" fmla="*/ 2147483647 w 715"/>
                    <a:gd name="T59" fmla="*/ 2147483647 h 686"/>
                    <a:gd name="T60" fmla="*/ 2147483647 w 715"/>
                    <a:gd name="T61" fmla="*/ 2147483647 h 686"/>
                    <a:gd name="T62" fmla="*/ 2147483647 w 715"/>
                    <a:gd name="T63" fmla="*/ 2147483647 h 686"/>
                    <a:gd name="T64" fmla="*/ 2147483647 w 715"/>
                    <a:gd name="T65" fmla="*/ 2147483647 h 686"/>
                    <a:gd name="T66" fmla="*/ 2147483647 w 715"/>
                    <a:gd name="T67" fmla="*/ 2147483647 h 686"/>
                    <a:gd name="T68" fmla="*/ 2147483647 w 715"/>
                    <a:gd name="T69" fmla="*/ 2147483647 h 6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15" h="686">
                      <a:moveTo>
                        <a:pt x="31" y="686"/>
                      </a:moveTo>
                      <a:cubicBezTo>
                        <a:pt x="14" y="686"/>
                        <a:pt x="0" y="672"/>
                        <a:pt x="0" y="655"/>
                      </a:cubicBezTo>
                      <a:cubicBezTo>
                        <a:pt x="0" y="655"/>
                        <a:pt x="0" y="655"/>
                        <a:pt x="0" y="655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685" y="0"/>
                        <a:pt x="685" y="0"/>
                        <a:pt x="685" y="0"/>
                      </a:cubicBezTo>
                      <a:cubicBezTo>
                        <a:pt x="702" y="0"/>
                        <a:pt x="715" y="14"/>
                        <a:pt x="715" y="31"/>
                      </a:cubicBezTo>
                      <a:cubicBezTo>
                        <a:pt x="715" y="31"/>
                        <a:pt x="715" y="31"/>
                        <a:pt x="715" y="31"/>
                      </a:cubicBezTo>
                      <a:cubicBezTo>
                        <a:pt x="715" y="53"/>
                        <a:pt x="715" y="53"/>
                        <a:pt x="715" y="53"/>
                      </a:cubicBezTo>
                      <a:cubicBezTo>
                        <a:pt x="715" y="57"/>
                        <a:pt x="712" y="61"/>
                        <a:pt x="707" y="61"/>
                      </a:cubicBezTo>
                      <a:cubicBezTo>
                        <a:pt x="707" y="61"/>
                        <a:pt x="707" y="61"/>
                        <a:pt x="707" y="61"/>
                      </a:cubicBezTo>
                      <a:cubicBezTo>
                        <a:pt x="703" y="61"/>
                        <a:pt x="699" y="57"/>
                        <a:pt x="699" y="53"/>
                      </a:cubicBezTo>
                      <a:cubicBezTo>
                        <a:pt x="699" y="53"/>
                        <a:pt x="699" y="53"/>
                        <a:pt x="699" y="53"/>
                      </a:cubicBezTo>
                      <a:cubicBezTo>
                        <a:pt x="699" y="31"/>
                        <a:pt x="699" y="31"/>
                        <a:pt x="699" y="31"/>
                      </a:cubicBezTo>
                      <a:cubicBezTo>
                        <a:pt x="699" y="23"/>
                        <a:pt x="693" y="16"/>
                        <a:pt x="685" y="16"/>
                      </a:cubicBezTo>
                      <a:cubicBezTo>
                        <a:pt x="685" y="16"/>
                        <a:pt x="685" y="16"/>
                        <a:pt x="685" y="16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23" y="16"/>
                        <a:pt x="16" y="23"/>
                        <a:pt x="16" y="31"/>
                      </a:cubicBezTo>
                      <a:cubicBezTo>
                        <a:pt x="16" y="31"/>
                        <a:pt x="16" y="31"/>
                        <a:pt x="16" y="31"/>
                      </a:cubicBezTo>
                      <a:cubicBezTo>
                        <a:pt x="16" y="655"/>
                        <a:pt x="16" y="655"/>
                        <a:pt x="16" y="655"/>
                      </a:cubicBezTo>
                      <a:cubicBezTo>
                        <a:pt x="16" y="663"/>
                        <a:pt x="23" y="670"/>
                        <a:pt x="31" y="670"/>
                      </a:cubicBezTo>
                      <a:cubicBezTo>
                        <a:pt x="31" y="670"/>
                        <a:pt x="31" y="670"/>
                        <a:pt x="31" y="670"/>
                      </a:cubicBezTo>
                      <a:cubicBezTo>
                        <a:pt x="685" y="670"/>
                        <a:pt x="685" y="670"/>
                        <a:pt x="685" y="670"/>
                      </a:cubicBezTo>
                      <a:cubicBezTo>
                        <a:pt x="693" y="670"/>
                        <a:pt x="699" y="663"/>
                        <a:pt x="699" y="655"/>
                      </a:cubicBezTo>
                      <a:cubicBezTo>
                        <a:pt x="699" y="655"/>
                        <a:pt x="699" y="655"/>
                        <a:pt x="699" y="655"/>
                      </a:cubicBezTo>
                      <a:cubicBezTo>
                        <a:pt x="699" y="82"/>
                        <a:pt x="699" y="82"/>
                        <a:pt x="699" y="82"/>
                      </a:cubicBezTo>
                      <a:cubicBezTo>
                        <a:pt x="699" y="78"/>
                        <a:pt x="703" y="74"/>
                        <a:pt x="707" y="74"/>
                      </a:cubicBezTo>
                      <a:cubicBezTo>
                        <a:pt x="707" y="74"/>
                        <a:pt x="707" y="74"/>
                        <a:pt x="707" y="74"/>
                      </a:cubicBezTo>
                      <a:cubicBezTo>
                        <a:pt x="712" y="74"/>
                        <a:pt x="715" y="78"/>
                        <a:pt x="715" y="82"/>
                      </a:cubicBezTo>
                      <a:cubicBezTo>
                        <a:pt x="715" y="82"/>
                        <a:pt x="715" y="82"/>
                        <a:pt x="715" y="82"/>
                      </a:cubicBezTo>
                      <a:cubicBezTo>
                        <a:pt x="715" y="655"/>
                        <a:pt x="715" y="655"/>
                        <a:pt x="715" y="655"/>
                      </a:cubicBezTo>
                      <a:cubicBezTo>
                        <a:pt x="715" y="672"/>
                        <a:pt x="702" y="686"/>
                        <a:pt x="685" y="686"/>
                      </a:cubicBezTo>
                      <a:cubicBezTo>
                        <a:pt x="685" y="686"/>
                        <a:pt x="685" y="686"/>
                        <a:pt x="685" y="686"/>
                      </a:cubicBezTo>
                      <a:cubicBezTo>
                        <a:pt x="31" y="686"/>
                        <a:pt x="31" y="686"/>
                        <a:pt x="31" y="6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  <p:sp>
              <p:nvSpPr>
                <p:cNvPr id="72" name="Rectangle 28"/>
                <p:cNvSpPr>
                  <a:spLocks noChangeArrowheads="1"/>
                </p:cNvSpPr>
                <p:nvPr/>
              </p:nvSpPr>
              <p:spPr bwMode="auto">
                <a:xfrm>
                  <a:off x="5552514" y="4352017"/>
                  <a:ext cx="845689" cy="4343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956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/>
                <a:p>
                  <a:pPr algn="ctr" eaLnBrk="0" hangingPunct="0"/>
                  <a:r>
                    <a:rPr lang="en-US" sz="1050" dirty="0">
                      <a:solidFill>
                        <a:srgbClr val="00A9D4"/>
                      </a:solidFill>
                    </a:rPr>
                    <a:t>Small</a:t>
                  </a:r>
                  <a:br>
                    <a:rPr lang="en-US" sz="1050" dirty="0">
                      <a:solidFill>
                        <a:srgbClr val="00A9D4"/>
                      </a:solidFill>
                    </a:rPr>
                  </a:br>
                  <a:r>
                    <a:rPr lang="en-US" sz="1050" dirty="0">
                      <a:solidFill>
                        <a:srgbClr val="00A9D4"/>
                      </a:solidFill>
                    </a:rPr>
                    <a:t>Cell</a:t>
                  </a:r>
                </a:p>
              </p:txBody>
            </p:sp>
            <p:sp>
              <p:nvSpPr>
                <p:cNvPr id="73" name="Freeform 3"/>
                <p:cNvSpPr>
                  <a:spLocks noChangeAspect="1" noEditPoints="1"/>
                </p:cNvSpPr>
                <p:nvPr/>
              </p:nvSpPr>
              <p:spPr bwMode="auto">
                <a:xfrm>
                  <a:off x="5888063" y="4821808"/>
                  <a:ext cx="197668" cy="213276"/>
                </a:xfrm>
                <a:custGeom>
                  <a:avLst/>
                  <a:gdLst>
                    <a:gd name="T0" fmla="*/ 2147483647 w 327"/>
                    <a:gd name="T1" fmla="*/ 2147483647 h 370"/>
                    <a:gd name="T2" fmla="*/ 2147483647 w 327"/>
                    <a:gd name="T3" fmla="*/ 2147483647 h 370"/>
                    <a:gd name="T4" fmla="*/ 2147483647 w 327"/>
                    <a:gd name="T5" fmla="*/ 2147483647 h 370"/>
                    <a:gd name="T6" fmla="*/ 2147483647 w 327"/>
                    <a:gd name="T7" fmla="*/ 2147483647 h 370"/>
                    <a:gd name="T8" fmla="*/ 2147483647 w 327"/>
                    <a:gd name="T9" fmla="*/ 2147483647 h 370"/>
                    <a:gd name="T10" fmla="*/ 2147483647 w 327"/>
                    <a:gd name="T11" fmla="*/ 2147483647 h 370"/>
                    <a:gd name="T12" fmla="*/ 2147483647 w 327"/>
                    <a:gd name="T13" fmla="*/ 2147483647 h 370"/>
                    <a:gd name="T14" fmla="*/ 2147483647 w 327"/>
                    <a:gd name="T15" fmla="*/ 2147483647 h 370"/>
                    <a:gd name="T16" fmla="*/ 2147483647 w 327"/>
                    <a:gd name="T17" fmla="*/ 2147483647 h 370"/>
                    <a:gd name="T18" fmla="*/ 2147483647 w 327"/>
                    <a:gd name="T19" fmla="*/ 2147483647 h 370"/>
                    <a:gd name="T20" fmla="*/ 2147483647 w 327"/>
                    <a:gd name="T21" fmla="*/ 2147483647 h 370"/>
                    <a:gd name="T22" fmla="*/ 2147483647 w 327"/>
                    <a:gd name="T23" fmla="*/ 2147483647 h 370"/>
                    <a:gd name="T24" fmla="*/ 2147483647 w 327"/>
                    <a:gd name="T25" fmla="*/ 2147483647 h 370"/>
                    <a:gd name="T26" fmla="*/ 2147483647 w 327"/>
                    <a:gd name="T27" fmla="*/ 2147483647 h 370"/>
                    <a:gd name="T28" fmla="*/ 2147483647 w 327"/>
                    <a:gd name="T29" fmla="*/ 2147483647 h 370"/>
                    <a:gd name="T30" fmla="*/ 2147483647 w 327"/>
                    <a:gd name="T31" fmla="*/ 2147483647 h 370"/>
                    <a:gd name="T32" fmla="*/ 2147483647 w 327"/>
                    <a:gd name="T33" fmla="*/ 2147483647 h 370"/>
                    <a:gd name="T34" fmla="*/ 2147483647 w 327"/>
                    <a:gd name="T35" fmla="*/ 2147483647 h 370"/>
                    <a:gd name="T36" fmla="*/ 2147483647 w 327"/>
                    <a:gd name="T37" fmla="*/ 2147483647 h 370"/>
                    <a:gd name="T38" fmla="*/ 2147483647 w 327"/>
                    <a:gd name="T39" fmla="*/ 2147483647 h 370"/>
                    <a:gd name="T40" fmla="*/ 2147483647 w 327"/>
                    <a:gd name="T41" fmla="*/ 2147483647 h 370"/>
                    <a:gd name="T42" fmla="*/ 2147483647 w 327"/>
                    <a:gd name="T43" fmla="*/ 2147483647 h 370"/>
                    <a:gd name="T44" fmla="*/ 2147483647 w 327"/>
                    <a:gd name="T45" fmla="*/ 2147483647 h 370"/>
                    <a:gd name="T46" fmla="*/ 2147483647 w 327"/>
                    <a:gd name="T47" fmla="*/ 2147483647 h 370"/>
                    <a:gd name="T48" fmla="*/ 2147483647 w 327"/>
                    <a:gd name="T49" fmla="*/ 2147483647 h 370"/>
                    <a:gd name="T50" fmla="*/ 2147483647 w 327"/>
                    <a:gd name="T51" fmla="*/ 2147483647 h 370"/>
                    <a:gd name="T52" fmla="*/ 2147483647 w 327"/>
                    <a:gd name="T53" fmla="*/ 2147483647 h 370"/>
                    <a:gd name="T54" fmla="*/ 2147483647 w 327"/>
                    <a:gd name="T55" fmla="*/ 2147483647 h 370"/>
                    <a:gd name="T56" fmla="*/ 2147483647 w 327"/>
                    <a:gd name="T57" fmla="*/ 2147483647 h 370"/>
                    <a:gd name="T58" fmla="*/ 2147483647 w 327"/>
                    <a:gd name="T59" fmla="*/ 2147483647 h 370"/>
                    <a:gd name="T60" fmla="*/ 2147483647 w 327"/>
                    <a:gd name="T61" fmla="*/ 2147483647 h 370"/>
                    <a:gd name="T62" fmla="*/ 2147483647 w 327"/>
                    <a:gd name="T63" fmla="*/ 2147483647 h 370"/>
                    <a:gd name="T64" fmla="*/ 2147483647 w 327"/>
                    <a:gd name="T65" fmla="*/ 2147483647 h 370"/>
                    <a:gd name="T66" fmla="*/ 2147483647 w 327"/>
                    <a:gd name="T67" fmla="*/ 2147483647 h 370"/>
                    <a:gd name="T68" fmla="*/ 2147483647 w 327"/>
                    <a:gd name="T69" fmla="*/ 2147483647 h 370"/>
                    <a:gd name="T70" fmla="*/ 2147483647 w 327"/>
                    <a:gd name="T71" fmla="*/ 2147483647 h 370"/>
                    <a:gd name="T72" fmla="*/ 2147483647 w 327"/>
                    <a:gd name="T73" fmla="*/ 2147483647 h 370"/>
                    <a:gd name="T74" fmla="*/ 2147483647 w 327"/>
                    <a:gd name="T75" fmla="*/ 2147483647 h 370"/>
                    <a:gd name="T76" fmla="*/ 2147483647 w 327"/>
                    <a:gd name="T77" fmla="*/ 2147483647 h 370"/>
                    <a:gd name="T78" fmla="*/ 2147483647 w 327"/>
                    <a:gd name="T79" fmla="*/ 2147483647 h 370"/>
                    <a:gd name="T80" fmla="*/ 2147483647 w 327"/>
                    <a:gd name="T81" fmla="*/ 2147483647 h 370"/>
                    <a:gd name="T82" fmla="*/ 2147483647 w 327"/>
                    <a:gd name="T83" fmla="*/ 2147483647 h 370"/>
                    <a:gd name="T84" fmla="*/ 2147483647 w 327"/>
                    <a:gd name="T85" fmla="*/ 2147483647 h 370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27"/>
                    <a:gd name="T130" fmla="*/ 0 h 370"/>
                    <a:gd name="T131" fmla="*/ 327 w 327"/>
                    <a:gd name="T132" fmla="*/ 370 h 370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27" h="370">
                      <a:moveTo>
                        <a:pt x="287" y="4"/>
                      </a:moveTo>
                      <a:cubicBezTo>
                        <a:pt x="284" y="0"/>
                        <a:pt x="279" y="0"/>
                        <a:pt x="276" y="4"/>
                      </a:cubicBezTo>
                      <a:cubicBezTo>
                        <a:pt x="273" y="7"/>
                        <a:pt x="273" y="12"/>
                        <a:pt x="276" y="15"/>
                      </a:cubicBezTo>
                      <a:cubicBezTo>
                        <a:pt x="300" y="38"/>
                        <a:pt x="311" y="69"/>
                        <a:pt x="311" y="100"/>
                      </a:cubicBezTo>
                      <a:cubicBezTo>
                        <a:pt x="311" y="131"/>
                        <a:pt x="300" y="162"/>
                        <a:pt x="276" y="185"/>
                      </a:cubicBezTo>
                      <a:cubicBezTo>
                        <a:pt x="273" y="188"/>
                        <a:pt x="273" y="194"/>
                        <a:pt x="276" y="197"/>
                      </a:cubicBezTo>
                      <a:cubicBezTo>
                        <a:pt x="278" y="198"/>
                        <a:pt x="280" y="199"/>
                        <a:pt x="282" y="199"/>
                      </a:cubicBezTo>
                      <a:cubicBezTo>
                        <a:pt x="284" y="199"/>
                        <a:pt x="286" y="198"/>
                        <a:pt x="287" y="197"/>
                      </a:cubicBezTo>
                      <a:cubicBezTo>
                        <a:pt x="314" y="170"/>
                        <a:pt x="327" y="135"/>
                        <a:pt x="327" y="100"/>
                      </a:cubicBezTo>
                      <a:cubicBezTo>
                        <a:pt x="327" y="65"/>
                        <a:pt x="314" y="30"/>
                        <a:pt x="287" y="4"/>
                      </a:cubicBezTo>
                      <a:close/>
                      <a:moveTo>
                        <a:pt x="273" y="100"/>
                      </a:moveTo>
                      <a:cubicBezTo>
                        <a:pt x="273" y="121"/>
                        <a:pt x="265" y="142"/>
                        <a:pt x="249" y="158"/>
                      </a:cubicBezTo>
                      <a:cubicBezTo>
                        <a:pt x="246" y="161"/>
                        <a:pt x="246" y="166"/>
                        <a:pt x="249" y="169"/>
                      </a:cubicBezTo>
                      <a:cubicBezTo>
                        <a:pt x="250" y="171"/>
                        <a:pt x="253" y="172"/>
                        <a:pt x="255" y="172"/>
                      </a:cubicBezTo>
                      <a:cubicBezTo>
                        <a:pt x="257" y="172"/>
                        <a:pt x="259" y="171"/>
                        <a:pt x="260" y="169"/>
                      </a:cubicBezTo>
                      <a:cubicBezTo>
                        <a:pt x="279" y="150"/>
                        <a:pt x="289" y="125"/>
                        <a:pt x="289" y="100"/>
                      </a:cubicBezTo>
                      <a:cubicBezTo>
                        <a:pt x="289" y="75"/>
                        <a:pt x="279" y="50"/>
                        <a:pt x="260" y="31"/>
                      </a:cubicBezTo>
                      <a:cubicBezTo>
                        <a:pt x="257" y="28"/>
                        <a:pt x="252" y="28"/>
                        <a:pt x="249" y="31"/>
                      </a:cubicBezTo>
                      <a:cubicBezTo>
                        <a:pt x="246" y="34"/>
                        <a:pt x="246" y="39"/>
                        <a:pt x="249" y="42"/>
                      </a:cubicBezTo>
                      <a:cubicBezTo>
                        <a:pt x="265" y="58"/>
                        <a:pt x="273" y="79"/>
                        <a:pt x="273" y="100"/>
                      </a:cubicBezTo>
                      <a:close/>
                      <a:moveTo>
                        <a:pt x="222" y="142"/>
                      </a:moveTo>
                      <a:cubicBezTo>
                        <a:pt x="223" y="144"/>
                        <a:pt x="225" y="145"/>
                        <a:pt x="227" y="145"/>
                      </a:cubicBezTo>
                      <a:cubicBezTo>
                        <a:pt x="229" y="145"/>
                        <a:pt x="231" y="144"/>
                        <a:pt x="233" y="142"/>
                      </a:cubicBezTo>
                      <a:cubicBezTo>
                        <a:pt x="245" y="131"/>
                        <a:pt x="250" y="115"/>
                        <a:pt x="250" y="100"/>
                      </a:cubicBezTo>
                      <a:cubicBezTo>
                        <a:pt x="250" y="85"/>
                        <a:pt x="245" y="70"/>
                        <a:pt x="233" y="58"/>
                      </a:cubicBezTo>
                      <a:cubicBezTo>
                        <a:pt x="230" y="55"/>
                        <a:pt x="225" y="55"/>
                        <a:pt x="222" y="58"/>
                      </a:cubicBezTo>
                      <a:cubicBezTo>
                        <a:pt x="219" y="61"/>
                        <a:pt x="219" y="66"/>
                        <a:pt x="222" y="69"/>
                      </a:cubicBezTo>
                      <a:cubicBezTo>
                        <a:pt x="230" y="78"/>
                        <a:pt x="234" y="89"/>
                        <a:pt x="234" y="100"/>
                      </a:cubicBezTo>
                      <a:cubicBezTo>
                        <a:pt x="234" y="111"/>
                        <a:pt x="230" y="122"/>
                        <a:pt x="222" y="131"/>
                      </a:cubicBezTo>
                      <a:cubicBezTo>
                        <a:pt x="219" y="134"/>
                        <a:pt x="219" y="139"/>
                        <a:pt x="222" y="142"/>
                      </a:cubicBezTo>
                      <a:close/>
                      <a:moveTo>
                        <a:pt x="51" y="185"/>
                      </a:moveTo>
                      <a:cubicBezTo>
                        <a:pt x="28" y="162"/>
                        <a:pt x="16" y="131"/>
                        <a:pt x="16" y="100"/>
                      </a:cubicBezTo>
                      <a:cubicBezTo>
                        <a:pt x="16" y="69"/>
                        <a:pt x="28" y="38"/>
                        <a:pt x="51" y="15"/>
                      </a:cubicBezTo>
                      <a:cubicBezTo>
                        <a:pt x="54" y="12"/>
                        <a:pt x="54" y="7"/>
                        <a:pt x="51" y="4"/>
                      </a:cubicBezTo>
                      <a:cubicBezTo>
                        <a:pt x="48" y="0"/>
                        <a:pt x="43" y="0"/>
                        <a:pt x="40" y="4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13" y="30"/>
                        <a:pt x="0" y="65"/>
                        <a:pt x="0" y="100"/>
                      </a:cubicBezTo>
                      <a:cubicBezTo>
                        <a:pt x="0" y="135"/>
                        <a:pt x="13" y="170"/>
                        <a:pt x="40" y="197"/>
                      </a:cubicBezTo>
                      <a:cubicBezTo>
                        <a:pt x="41" y="198"/>
                        <a:pt x="44" y="199"/>
                        <a:pt x="46" y="199"/>
                      </a:cubicBezTo>
                      <a:cubicBezTo>
                        <a:pt x="48" y="199"/>
                        <a:pt x="50" y="198"/>
                        <a:pt x="51" y="197"/>
                      </a:cubicBezTo>
                      <a:cubicBezTo>
                        <a:pt x="54" y="194"/>
                        <a:pt x="54" y="188"/>
                        <a:pt x="51" y="185"/>
                      </a:cubicBezTo>
                      <a:close/>
                      <a:moveTo>
                        <a:pt x="67" y="169"/>
                      </a:moveTo>
                      <a:cubicBezTo>
                        <a:pt x="69" y="171"/>
                        <a:pt x="71" y="172"/>
                        <a:pt x="73" y="172"/>
                      </a:cubicBezTo>
                      <a:cubicBezTo>
                        <a:pt x="75" y="172"/>
                        <a:pt x="77" y="171"/>
                        <a:pt x="78" y="169"/>
                      </a:cubicBezTo>
                      <a:cubicBezTo>
                        <a:pt x="82" y="166"/>
                        <a:pt x="82" y="161"/>
                        <a:pt x="78" y="158"/>
                      </a:cubicBezTo>
                      <a:cubicBezTo>
                        <a:pt x="62" y="142"/>
                        <a:pt x="54" y="121"/>
                        <a:pt x="54" y="100"/>
                      </a:cubicBezTo>
                      <a:cubicBezTo>
                        <a:pt x="54" y="79"/>
                        <a:pt x="62" y="58"/>
                        <a:pt x="78" y="42"/>
                      </a:cubicBezTo>
                      <a:cubicBezTo>
                        <a:pt x="82" y="39"/>
                        <a:pt x="82" y="34"/>
                        <a:pt x="78" y="31"/>
                      </a:cubicBezTo>
                      <a:cubicBezTo>
                        <a:pt x="75" y="28"/>
                        <a:pt x="70" y="28"/>
                        <a:pt x="67" y="31"/>
                      </a:cubicBezTo>
                      <a:cubicBezTo>
                        <a:pt x="48" y="50"/>
                        <a:pt x="38" y="75"/>
                        <a:pt x="38" y="100"/>
                      </a:cubicBezTo>
                      <a:cubicBezTo>
                        <a:pt x="38" y="125"/>
                        <a:pt x="48" y="150"/>
                        <a:pt x="67" y="169"/>
                      </a:cubicBezTo>
                      <a:close/>
                      <a:moveTo>
                        <a:pt x="94" y="142"/>
                      </a:moveTo>
                      <a:cubicBezTo>
                        <a:pt x="96" y="144"/>
                        <a:pt x="98" y="145"/>
                        <a:pt x="100" y="145"/>
                      </a:cubicBezTo>
                      <a:cubicBezTo>
                        <a:pt x="102" y="145"/>
                        <a:pt x="104" y="144"/>
                        <a:pt x="106" y="142"/>
                      </a:cubicBezTo>
                      <a:cubicBezTo>
                        <a:pt x="109" y="139"/>
                        <a:pt x="109" y="134"/>
                        <a:pt x="106" y="131"/>
                      </a:cubicBezTo>
                      <a:cubicBezTo>
                        <a:pt x="97" y="122"/>
                        <a:pt x="93" y="111"/>
                        <a:pt x="93" y="100"/>
                      </a:cubicBezTo>
                      <a:cubicBezTo>
                        <a:pt x="93" y="89"/>
                        <a:pt x="97" y="78"/>
                        <a:pt x="106" y="69"/>
                      </a:cubicBezTo>
                      <a:cubicBezTo>
                        <a:pt x="109" y="66"/>
                        <a:pt x="109" y="61"/>
                        <a:pt x="106" y="58"/>
                      </a:cubicBezTo>
                      <a:cubicBezTo>
                        <a:pt x="103" y="55"/>
                        <a:pt x="97" y="55"/>
                        <a:pt x="94" y="58"/>
                      </a:cubicBezTo>
                      <a:cubicBezTo>
                        <a:pt x="83" y="70"/>
                        <a:pt x="77" y="85"/>
                        <a:pt x="77" y="100"/>
                      </a:cubicBezTo>
                      <a:cubicBezTo>
                        <a:pt x="77" y="115"/>
                        <a:pt x="83" y="131"/>
                        <a:pt x="94" y="142"/>
                      </a:cubicBezTo>
                      <a:close/>
                      <a:moveTo>
                        <a:pt x="267" y="349"/>
                      </a:moveTo>
                      <a:cubicBezTo>
                        <a:pt x="257" y="336"/>
                        <a:pt x="238" y="309"/>
                        <a:pt x="219" y="270"/>
                      </a:cubicBezTo>
                      <a:cubicBezTo>
                        <a:pt x="218" y="270"/>
                        <a:pt x="218" y="269"/>
                        <a:pt x="218" y="268"/>
                      </a:cubicBezTo>
                      <a:cubicBezTo>
                        <a:pt x="213" y="259"/>
                        <a:pt x="209" y="249"/>
                        <a:pt x="204" y="239"/>
                      </a:cubicBezTo>
                      <a:cubicBezTo>
                        <a:pt x="190" y="205"/>
                        <a:pt x="182" y="171"/>
                        <a:pt x="177" y="146"/>
                      </a:cubicBezTo>
                      <a:cubicBezTo>
                        <a:pt x="197" y="140"/>
                        <a:pt x="211" y="122"/>
                        <a:pt x="211" y="100"/>
                      </a:cubicBezTo>
                      <a:cubicBezTo>
                        <a:pt x="211" y="93"/>
                        <a:pt x="210" y="87"/>
                        <a:pt x="208" y="81"/>
                      </a:cubicBezTo>
                      <a:cubicBezTo>
                        <a:pt x="206" y="77"/>
                        <a:pt x="201" y="75"/>
                        <a:pt x="197" y="77"/>
                      </a:cubicBezTo>
                      <a:cubicBezTo>
                        <a:pt x="193" y="79"/>
                        <a:pt x="191" y="84"/>
                        <a:pt x="193" y="88"/>
                      </a:cubicBezTo>
                      <a:cubicBezTo>
                        <a:pt x="194" y="91"/>
                        <a:pt x="195" y="96"/>
                        <a:pt x="195" y="100"/>
                      </a:cubicBezTo>
                      <a:cubicBezTo>
                        <a:pt x="195" y="117"/>
                        <a:pt x="181" y="132"/>
                        <a:pt x="164" y="132"/>
                      </a:cubicBezTo>
                      <a:cubicBezTo>
                        <a:pt x="146" y="132"/>
                        <a:pt x="132" y="117"/>
                        <a:pt x="132" y="100"/>
                      </a:cubicBezTo>
                      <a:cubicBezTo>
                        <a:pt x="132" y="82"/>
                        <a:pt x="146" y="68"/>
                        <a:pt x="164" y="68"/>
                      </a:cubicBezTo>
                      <a:cubicBezTo>
                        <a:pt x="169" y="68"/>
                        <a:pt x="173" y="69"/>
                        <a:pt x="177" y="71"/>
                      </a:cubicBezTo>
                      <a:cubicBezTo>
                        <a:pt x="181" y="73"/>
                        <a:pt x="186" y="71"/>
                        <a:pt x="188" y="67"/>
                      </a:cubicBezTo>
                      <a:cubicBezTo>
                        <a:pt x="190" y="63"/>
                        <a:pt x="188" y="59"/>
                        <a:pt x="184" y="57"/>
                      </a:cubicBezTo>
                      <a:cubicBezTo>
                        <a:pt x="184" y="57"/>
                        <a:pt x="184" y="57"/>
                        <a:pt x="184" y="57"/>
                      </a:cubicBezTo>
                      <a:cubicBezTo>
                        <a:pt x="178" y="54"/>
                        <a:pt x="171" y="52"/>
                        <a:pt x="164" y="52"/>
                      </a:cubicBezTo>
                      <a:cubicBezTo>
                        <a:pt x="137" y="52"/>
                        <a:pt x="116" y="74"/>
                        <a:pt x="116" y="100"/>
                      </a:cubicBezTo>
                      <a:cubicBezTo>
                        <a:pt x="116" y="121"/>
                        <a:pt x="130" y="140"/>
                        <a:pt x="150" y="146"/>
                      </a:cubicBezTo>
                      <a:cubicBezTo>
                        <a:pt x="145" y="170"/>
                        <a:pt x="136" y="205"/>
                        <a:pt x="123" y="239"/>
                      </a:cubicBezTo>
                      <a:cubicBezTo>
                        <a:pt x="118" y="249"/>
                        <a:pt x="114" y="259"/>
                        <a:pt x="109" y="268"/>
                      </a:cubicBezTo>
                      <a:cubicBezTo>
                        <a:pt x="109" y="269"/>
                        <a:pt x="108" y="270"/>
                        <a:pt x="108" y="271"/>
                      </a:cubicBezTo>
                      <a:cubicBezTo>
                        <a:pt x="97" y="293"/>
                        <a:pt x="85" y="312"/>
                        <a:pt x="76" y="326"/>
                      </a:cubicBezTo>
                      <a:cubicBezTo>
                        <a:pt x="69" y="336"/>
                        <a:pt x="63" y="344"/>
                        <a:pt x="59" y="349"/>
                      </a:cubicBezTo>
                      <a:cubicBezTo>
                        <a:pt x="57" y="351"/>
                        <a:pt x="55" y="353"/>
                        <a:pt x="54" y="355"/>
                      </a:cubicBezTo>
                      <a:cubicBezTo>
                        <a:pt x="53" y="356"/>
                        <a:pt x="52" y="357"/>
                        <a:pt x="52" y="357"/>
                      </a:cubicBezTo>
                      <a:cubicBezTo>
                        <a:pt x="50" y="359"/>
                        <a:pt x="50" y="362"/>
                        <a:pt x="51" y="365"/>
                      </a:cubicBezTo>
                      <a:cubicBezTo>
                        <a:pt x="52" y="368"/>
                        <a:pt x="55" y="370"/>
                        <a:pt x="58" y="370"/>
                      </a:cubicBezTo>
                      <a:cubicBezTo>
                        <a:pt x="97" y="370"/>
                        <a:pt x="97" y="370"/>
                        <a:pt x="97" y="370"/>
                      </a:cubicBezTo>
                      <a:cubicBezTo>
                        <a:pt x="100" y="370"/>
                        <a:pt x="102" y="368"/>
                        <a:pt x="104" y="366"/>
                      </a:cubicBezTo>
                      <a:cubicBezTo>
                        <a:pt x="115" y="345"/>
                        <a:pt x="138" y="331"/>
                        <a:pt x="163" y="331"/>
                      </a:cubicBezTo>
                      <a:cubicBezTo>
                        <a:pt x="189" y="331"/>
                        <a:pt x="211" y="345"/>
                        <a:pt x="223" y="366"/>
                      </a:cubicBezTo>
                      <a:cubicBezTo>
                        <a:pt x="224" y="368"/>
                        <a:pt x="227" y="370"/>
                        <a:pt x="230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71" y="370"/>
                        <a:pt x="274" y="368"/>
                        <a:pt x="275" y="365"/>
                      </a:cubicBezTo>
                      <a:cubicBezTo>
                        <a:pt x="276" y="362"/>
                        <a:pt x="276" y="359"/>
                        <a:pt x="274" y="357"/>
                      </a:cubicBezTo>
                      <a:cubicBezTo>
                        <a:pt x="274" y="357"/>
                        <a:pt x="271" y="354"/>
                        <a:pt x="267" y="349"/>
                      </a:cubicBezTo>
                      <a:close/>
                      <a:moveTo>
                        <a:pt x="163" y="159"/>
                      </a:moveTo>
                      <a:cubicBezTo>
                        <a:pt x="168" y="179"/>
                        <a:pt x="174" y="203"/>
                        <a:pt x="183" y="228"/>
                      </a:cubicBezTo>
                      <a:cubicBezTo>
                        <a:pt x="177" y="227"/>
                        <a:pt x="170" y="227"/>
                        <a:pt x="163" y="227"/>
                      </a:cubicBezTo>
                      <a:cubicBezTo>
                        <a:pt x="157" y="227"/>
                        <a:pt x="150" y="227"/>
                        <a:pt x="144" y="228"/>
                      </a:cubicBezTo>
                      <a:cubicBezTo>
                        <a:pt x="153" y="203"/>
                        <a:pt x="159" y="179"/>
                        <a:pt x="163" y="159"/>
                      </a:cubicBezTo>
                      <a:close/>
                      <a:moveTo>
                        <a:pt x="137" y="245"/>
                      </a:moveTo>
                      <a:cubicBezTo>
                        <a:pt x="146" y="244"/>
                        <a:pt x="154" y="243"/>
                        <a:pt x="163" y="243"/>
                      </a:cubicBezTo>
                      <a:cubicBezTo>
                        <a:pt x="172" y="243"/>
                        <a:pt x="181" y="244"/>
                        <a:pt x="190" y="245"/>
                      </a:cubicBezTo>
                      <a:cubicBezTo>
                        <a:pt x="192" y="250"/>
                        <a:pt x="194" y="255"/>
                        <a:pt x="196" y="260"/>
                      </a:cubicBezTo>
                      <a:cubicBezTo>
                        <a:pt x="186" y="257"/>
                        <a:pt x="174" y="256"/>
                        <a:pt x="163" y="256"/>
                      </a:cubicBezTo>
                      <a:cubicBezTo>
                        <a:pt x="152" y="256"/>
                        <a:pt x="141" y="257"/>
                        <a:pt x="131" y="260"/>
                      </a:cubicBezTo>
                      <a:cubicBezTo>
                        <a:pt x="133" y="255"/>
                        <a:pt x="135" y="250"/>
                        <a:pt x="137" y="245"/>
                      </a:cubicBezTo>
                      <a:close/>
                      <a:moveTo>
                        <a:pt x="122" y="279"/>
                      </a:moveTo>
                      <a:cubicBezTo>
                        <a:pt x="135" y="275"/>
                        <a:pt x="149" y="272"/>
                        <a:pt x="163" y="272"/>
                      </a:cubicBezTo>
                      <a:cubicBezTo>
                        <a:pt x="178" y="272"/>
                        <a:pt x="192" y="275"/>
                        <a:pt x="205" y="279"/>
                      </a:cubicBezTo>
                      <a:cubicBezTo>
                        <a:pt x="208" y="286"/>
                        <a:pt x="212" y="292"/>
                        <a:pt x="215" y="298"/>
                      </a:cubicBezTo>
                      <a:cubicBezTo>
                        <a:pt x="199" y="290"/>
                        <a:pt x="182" y="285"/>
                        <a:pt x="163" y="285"/>
                      </a:cubicBezTo>
                      <a:cubicBezTo>
                        <a:pt x="145" y="285"/>
                        <a:pt x="127" y="290"/>
                        <a:pt x="112" y="298"/>
                      </a:cubicBezTo>
                      <a:cubicBezTo>
                        <a:pt x="115" y="292"/>
                        <a:pt x="118" y="286"/>
                        <a:pt x="122" y="279"/>
                      </a:cubicBezTo>
                      <a:close/>
                      <a:moveTo>
                        <a:pt x="234" y="354"/>
                      </a:moveTo>
                      <a:cubicBezTo>
                        <a:pt x="219" y="330"/>
                        <a:pt x="193" y="315"/>
                        <a:pt x="163" y="315"/>
                      </a:cubicBezTo>
                      <a:cubicBezTo>
                        <a:pt x="133" y="315"/>
                        <a:pt x="107" y="330"/>
                        <a:pt x="92" y="354"/>
                      </a:cubicBezTo>
                      <a:cubicBezTo>
                        <a:pt x="75" y="354"/>
                        <a:pt x="75" y="354"/>
                        <a:pt x="75" y="354"/>
                      </a:cubicBezTo>
                      <a:cubicBezTo>
                        <a:pt x="78" y="350"/>
                        <a:pt x="81" y="346"/>
                        <a:pt x="85" y="341"/>
                      </a:cubicBezTo>
                      <a:cubicBezTo>
                        <a:pt x="85" y="341"/>
                        <a:pt x="85" y="341"/>
                        <a:pt x="85" y="341"/>
                      </a:cubicBezTo>
                      <a:cubicBezTo>
                        <a:pt x="103" y="317"/>
                        <a:pt x="131" y="301"/>
                        <a:pt x="163" y="301"/>
                      </a:cubicBezTo>
                      <a:cubicBezTo>
                        <a:pt x="195" y="301"/>
                        <a:pt x="223" y="317"/>
                        <a:pt x="241" y="341"/>
                      </a:cubicBezTo>
                      <a:cubicBezTo>
                        <a:pt x="241" y="341"/>
                        <a:pt x="242" y="341"/>
                        <a:pt x="242" y="341"/>
                      </a:cubicBezTo>
                      <a:cubicBezTo>
                        <a:pt x="245" y="346"/>
                        <a:pt x="248" y="350"/>
                        <a:pt x="251" y="354"/>
                      </a:cubicBezTo>
                      <a:lnTo>
                        <a:pt x="234" y="354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</p:grpSp>
        </p:grpSp>
        <p:sp>
          <p:nvSpPr>
            <p:cNvPr id="56" name="Text Box 14"/>
            <p:cNvSpPr txBox="1">
              <a:spLocks noChangeArrowheads="1"/>
            </p:cNvSpPr>
            <p:nvPr/>
          </p:nvSpPr>
          <p:spPr bwMode="auto">
            <a:xfrm>
              <a:off x="5108633" y="5186047"/>
              <a:ext cx="325731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100" dirty="0">
                  <a:solidFill>
                    <a:srgbClr val="00A9D4"/>
                  </a:solidFill>
                </a:rPr>
                <a:t>…</a:t>
              </a:r>
            </a:p>
          </p:txBody>
        </p:sp>
        <p:grpSp>
          <p:nvGrpSpPr>
            <p:cNvPr id="57" name="Group 56"/>
            <p:cNvGrpSpPr/>
            <p:nvPr/>
          </p:nvGrpSpPr>
          <p:grpSpPr>
            <a:xfrm>
              <a:off x="5099005" y="4654181"/>
              <a:ext cx="630023" cy="574589"/>
              <a:chOff x="5293516" y="2219672"/>
              <a:chExt cx="630023" cy="574589"/>
            </a:xfrm>
          </p:grpSpPr>
          <p:sp>
            <p:nvSpPr>
              <p:cNvPr id="64" name="Rectangle 63"/>
              <p:cNvSpPr/>
              <p:nvPr/>
            </p:nvSpPr>
            <p:spPr bwMode="auto">
              <a:xfrm>
                <a:off x="5309916" y="2236283"/>
                <a:ext cx="613623" cy="55797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65" name="Group 64"/>
              <p:cNvGrpSpPr/>
              <p:nvPr/>
            </p:nvGrpSpPr>
            <p:grpSpPr>
              <a:xfrm>
                <a:off x="5293516" y="2219672"/>
                <a:ext cx="629254" cy="574589"/>
                <a:chOff x="5552514" y="4344847"/>
                <a:chExt cx="845689" cy="772222"/>
              </a:xfrm>
              <a:solidFill>
                <a:srgbClr val="00A9D4"/>
              </a:solidFill>
            </p:grpSpPr>
            <p:sp>
              <p:nvSpPr>
                <p:cNvPr id="66" name="Freeform 10"/>
                <p:cNvSpPr>
                  <a:spLocks noChangeAspect="1"/>
                </p:cNvSpPr>
                <p:nvPr/>
              </p:nvSpPr>
              <p:spPr bwMode="auto">
                <a:xfrm>
                  <a:off x="5552514" y="4344847"/>
                  <a:ext cx="845689" cy="772222"/>
                </a:xfrm>
                <a:custGeom>
                  <a:avLst/>
                  <a:gdLst>
                    <a:gd name="T0" fmla="*/ 2147483647 w 715"/>
                    <a:gd name="T1" fmla="*/ 2147483647 h 686"/>
                    <a:gd name="T2" fmla="*/ 0 w 715"/>
                    <a:gd name="T3" fmla="*/ 2147483647 h 686"/>
                    <a:gd name="T4" fmla="*/ 0 w 715"/>
                    <a:gd name="T5" fmla="*/ 2147483647 h 686"/>
                    <a:gd name="T6" fmla="*/ 0 w 715"/>
                    <a:gd name="T7" fmla="*/ 2147483647 h 686"/>
                    <a:gd name="T8" fmla="*/ 2147483647 w 715"/>
                    <a:gd name="T9" fmla="*/ 0 h 686"/>
                    <a:gd name="T10" fmla="*/ 2147483647 w 715"/>
                    <a:gd name="T11" fmla="*/ 0 h 686"/>
                    <a:gd name="T12" fmla="*/ 2147483647 w 715"/>
                    <a:gd name="T13" fmla="*/ 0 h 686"/>
                    <a:gd name="T14" fmla="*/ 2147483647 w 715"/>
                    <a:gd name="T15" fmla="*/ 2147483647 h 686"/>
                    <a:gd name="T16" fmla="*/ 2147483647 w 715"/>
                    <a:gd name="T17" fmla="*/ 2147483647 h 686"/>
                    <a:gd name="T18" fmla="*/ 2147483647 w 715"/>
                    <a:gd name="T19" fmla="*/ 2147483647 h 686"/>
                    <a:gd name="T20" fmla="*/ 2147483647 w 715"/>
                    <a:gd name="T21" fmla="*/ 2147483647 h 686"/>
                    <a:gd name="T22" fmla="*/ 2147483647 w 715"/>
                    <a:gd name="T23" fmla="*/ 2147483647 h 686"/>
                    <a:gd name="T24" fmla="*/ 2147483647 w 715"/>
                    <a:gd name="T25" fmla="*/ 2147483647 h 686"/>
                    <a:gd name="T26" fmla="*/ 2147483647 w 715"/>
                    <a:gd name="T27" fmla="*/ 2147483647 h 686"/>
                    <a:gd name="T28" fmla="*/ 2147483647 w 715"/>
                    <a:gd name="T29" fmla="*/ 2147483647 h 686"/>
                    <a:gd name="T30" fmla="*/ 2147483647 w 715"/>
                    <a:gd name="T31" fmla="*/ 2147483647 h 686"/>
                    <a:gd name="T32" fmla="*/ 2147483647 w 715"/>
                    <a:gd name="T33" fmla="*/ 2147483647 h 686"/>
                    <a:gd name="T34" fmla="*/ 2147483647 w 715"/>
                    <a:gd name="T35" fmla="*/ 2147483647 h 686"/>
                    <a:gd name="T36" fmla="*/ 2147483647 w 715"/>
                    <a:gd name="T37" fmla="*/ 2147483647 h 686"/>
                    <a:gd name="T38" fmla="*/ 2147483647 w 715"/>
                    <a:gd name="T39" fmla="*/ 2147483647 h 686"/>
                    <a:gd name="T40" fmla="*/ 2147483647 w 715"/>
                    <a:gd name="T41" fmla="*/ 2147483647 h 686"/>
                    <a:gd name="T42" fmla="*/ 2147483647 w 715"/>
                    <a:gd name="T43" fmla="*/ 2147483647 h 686"/>
                    <a:gd name="T44" fmla="*/ 2147483647 w 715"/>
                    <a:gd name="T45" fmla="*/ 2147483647 h 686"/>
                    <a:gd name="T46" fmla="*/ 2147483647 w 715"/>
                    <a:gd name="T47" fmla="*/ 2147483647 h 686"/>
                    <a:gd name="T48" fmla="*/ 2147483647 w 715"/>
                    <a:gd name="T49" fmla="*/ 2147483647 h 686"/>
                    <a:gd name="T50" fmla="*/ 2147483647 w 715"/>
                    <a:gd name="T51" fmla="*/ 2147483647 h 686"/>
                    <a:gd name="T52" fmla="*/ 2147483647 w 715"/>
                    <a:gd name="T53" fmla="*/ 2147483647 h 686"/>
                    <a:gd name="T54" fmla="*/ 2147483647 w 715"/>
                    <a:gd name="T55" fmla="*/ 2147483647 h 686"/>
                    <a:gd name="T56" fmla="*/ 2147483647 w 715"/>
                    <a:gd name="T57" fmla="*/ 2147483647 h 686"/>
                    <a:gd name="T58" fmla="*/ 2147483647 w 715"/>
                    <a:gd name="T59" fmla="*/ 2147483647 h 686"/>
                    <a:gd name="T60" fmla="*/ 2147483647 w 715"/>
                    <a:gd name="T61" fmla="*/ 2147483647 h 686"/>
                    <a:gd name="T62" fmla="*/ 2147483647 w 715"/>
                    <a:gd name="T63" fmla="*/ 2147483647 h 686"/>
                    <a:gd name="T64" fmla="*/ 2147483647 w 715"/>
                    <a:gd name="T65" fmla="*/ 2147483647 h 686"/>
                    <a:gd name="T66" fmla="*/ 2147483647 w 715"/>
                    <a:gd name="T67" fmla="*/ 2147483647 h 686"/>
                    <a:gd name="T68" fmla="*/ 2147483647 w 715"/>
                    <a:gd name="T69" fmla="*/ 2147483647 h 6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15" h="686">
                      <a:moveTo>
                        <a:pt x="31" y="686"/>
                      </a:moveTo>
                      <a:cubicBezTo>
                        <a:pt x="14" y="686"/>
                        <a:pt x="0" y="672"/>
                        <a:pt x="0" y="655"/>
                      </a:cubicBezTo>
                      <a:cubicBezTo>
                        <a:pt x="0" y="655"/>
                        <a:pt x="0" y="655"/>
                        <a:pt x="0" y="655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685" y="0"/>
                        <a:pt x="685" y="0"/>
                        <a:pt x="685" y="0"/>
                      </a:cubicBezTo>
                      <a:cubicBezTo>
                        <a:pt x="702" y="0"/>
                        <a:pt x="715" y="14"/>
                        <a:pt x="715" y="31"/>
                      </a:cubicBezTo>
                      <a:cubicBezTo>
                        <a:pt x="715" y="31"/>
                        <a:pt x="715" y="31"/>
                        <a:pt x="715" y="31"/>
                      </a:cubicBezTo>
                      <a:cubicBezTo>
                        <a:pt x="715" y="53"/>
                        <a:pt x="715" y="53"/>
                        <a:pt x="715" y="53"/>
                      </a:cubicBezTo>
                      <a:cubicBezTo>
                        <a:pt x="715" y="57"/>
                        <a:pt x="712" y="61"/>
                        <a:pt x="707" y="61"/>
                      </a:cubicBezTo>
                      <a:cubicBezTo>
                        <a:pt x="707" y="61"/>
                        <a:pt x="707" y="61"/>
                        <a:pt x="707" y="61"/>
                      </a:cubicBezTo>
                      <a:cubicBezTo>
                        <a:pt x="703" y="61"/>
                        <a:pt x="699" y="57"/>
                        <a:pt x="699" y="53"/>
                      </a:cubicBezTo>
                      <a:cubicBezTo>
                        <a:pt x="699" y="53"/>
                        <a:pt x="699" y="53"/>
                        <a:pt x="699" y="53"/>
                      </a:cubicBezTo>
                      <a:cubicBezTo>
                        <a:pt x="699" y="31"/>
                        <a:pt x="699" y="31"/>
                        <a:pt x="699" y="31"/>
                      </a:cubicBezTo>
                      <a:cubicBezTo>
                        <a:pt x="699" y="23"/>
                        <a:pt x="693" y="16"/>
                        <a:pt x="685" y="16"/>
                      </a:cubicBezTo>
                      <a:cubicBezTo>
                        <a:pt x="685" y="16"/>
                        <a:pt x="685" y="16"/>
                        <a:pt x="685" y="16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23" y="16"/>
                        <a:pt x="16" y="23"/>
                        <a:pt x="16" y="31"/>
                      </a:cubicBezTo>
                      <a:cubicBezTo>
                        <a:pt x="16" y="31"/>
                        <a:pt x="16" y="31"/>
                        <a:pt x="16" y="31"/>
                      </a:cubicBezTo>
                      <a:cubicBezTo>
                        <a:pt x="16" y="655"/>
                        <a:pt x="16" y="655"/>
                        <a:pt x="16" y="655"/>
                      </a:cubicBezTo>
                      <a:cubicBezTo>
                        <a:pt x="16" y="663"/>
                        <a:pt x="23" y="670"/>
                        <a:pt x="31" y="670"/>
                      </a:cubicBezTo>
                      <a:cubicBezTo>
                        <a:pt x="31" y="670"/>
                        <a:pt x="31" y="670"/>
                        <a:pt x="31" y="670"/>
                      </a:cubicBezTo>
                      <a:cubicBezTo>
                        <a:pt x="685" y="670"/>
                        <a:pt x="685" y="670"/>
                        <a:pt x="685" y="670"/>
                      </a:cubicBezTo>
                      <a:cubicBezTo>
                        <a:pt x="693" y="670"/>
                        <a:pt x="699" y="663"/>
                        <a:pt x="699" y="655"/>
                      </a:cubicBezTo>
                      <a:cubicBezTo>
                        <a:pt x="699" y="655"/>
                        <a:pt x="699" y="655"/>
                        <a:pt x="699" y="655"/>
                      </a:cubicBezTo>
                      <a:cubicBezTo>
                        <a:pt x="699" y="82"/>
                        <a:pt x="699" y="82"/>
                        <a:pt x="699" y="82"/>
                      </a:cubicBezTo>
                      <a:cubicBezTo>
                        <a:pt x="699" y="78"/>
                        <a:pt x="703" y="74"/>
                        <a:pt x="707" y="74"/>
                      </a:cubicBezTo>
                      <a:cubicBezTo>
                        <a:pt x="707" y="74"/>
                        <a:pt x="707" y="74"/>
                        <a:pt x="707" y="74"/>
                      </a:cubicBezTo>
                      <a:cubicBezTo>
                        <a:pt x="712" y="74"/>
                        <a:pt x="715" y="78"/>
                        <a:pt x="715" y="82"/>
                      </a:cubicBezTo>
                      <a:cubicBezTo>
                        <a:pt x="715" y="82"/>
                        <a:pt x="715" y="82"/>
                        <a:pt x="715" y="82"/>
                      </a:cubicBezTo>
                      <a:cubicBezTo>
                        <a:pt x="715" y="655"/>
                        <a:pt x="715" y="655"/>
                        <a:pt x="715" y="655"/>
                      </a:cubicBezTo>
                      <a:cubicBezTo>
                        <a:pt x="715" y="672"/>
                        <a:pt x="702" y="686"/>
                        <a:pt x="685" y="686"/>
                      </a:cubicBezTo>
                      <a:cubicBezTo>
                        <a:pt x="685" y="686"/>
                        <a:pt x="685" y="686"/>
                        <a:pt x="685" y="686"/>
                      </a:cubicBezTo>
                      <a:cubicBezTo>
                        <a:pt x="31" y="686"/>
                        <a:pt x="31" y="686"/>
                        <a:pt x="31" y="6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  <p:sp>
              <p:nvSpPr>
                <p:cNvPr id="67" name="Rectangle 28"/>
                <p:cNvSpPr>
                  <a:spLocks noChangeArrowheads="1"/>
                </p:cNvSpPr>
                <p:nvPr/>
              </p:nvSpPr>
              <p:spPr bwMode="auto">
                <a:xfrm>
                  <a:off x="5552514" y="4352017"/>
                  <a:ext cx="845689" cy="4343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956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/>
                <a:p>
                  <a:pPr algn="ctr" eaLnBrk="0" hangingPunct="0"/>
                  <a:r>
                    <a:rPr lang="en-US" sz="1050" dirty="0">
                      <a:solidFill>
                        <a:srgbClr val="00A9D4"/>
                      </a:solidFill>
                    </a:rPr>
                    <a:t>Small </a:t>
                  </a:r>
                  <a:br>
                    <a:rPr lang="en-US" sz="1050" dirty="0">
                      <a:solidFill>
                        <a:srgbClr val="00A9D4"/>
                      </a:solidFill>
                    </a:rPr>
                  </a:br>
                  <a:r>
                    <a:rPr lang="en-US" sz="1050" dirty="0">
                      <a:solidFill>
                        <a:srgbClr val="00A9D4"/>
                      </a:solidFill>
                    </a:rPr>
                    <a:t>Cell</a:t>
                  </a:r>
                </a:p>
              </p:txBody>
            </p:sp>
            <p:sp>
              <p:nvSpPr>
                <p:cNvPr id="68" name="Freeform 3"/>
                <p:cNvSpPr>
                  <a:spLocks noChangeAspect="1" noEditPoints="1"/>
                </p:cNvSpPr>
                <p:nvPr/>
              </p:nvSpPr>
              <p:spPr bwMode="auto">
                <a:xfrm>
                  <a:off x="5888063" y="4821808"/>
                  <a:ext cx="197668" cy="213276"/>
                </a:xfrm>
                <a:custGeom>
                  <a:avLst/>
                  <a:gdLst>
                    <a:gd name="T0" fmla="*/ 2147483647 w 327"/>
                    <a:gd name="T1" fmla="*/ 2147483647 h 370"/>
                    <a:gd name="T2" fmla="*/ 2147483647 w 327"/>
                    <a:gd name="T3" fmla="*/ 2147483647 h 370"/>
                    <a:gd name="T4" fmla="*/ 2147483647 w 327"/>
                    <a:gd name="T5" fmla="*/ 2147483647 h 370"/>
                    <a:gd name="T6" fmla="*/ 2147483647 w 327"/>
                    <a:gd name="T7" fmla="*/ 2147483647 h 370"/>
                    <a:gd name="T8" fmla="*/ 2147483647 w 327"/>
                    <a:gd name="T9" fmla="*/ 2147483647 h 370"/>
                    <a:gd name="T10" fmla="*/ 2147483647 w 327"/>
                    <a:gd name="T11" fmla="*/ 2147483647 h 370"/>
                    <a:gd name="T12" fmla="*/ 2147483647 w 327"/>
                    <a:gd name="T13" fmla="*/ 2147483647 h 370"/>
                    <a:gd name="T14" fmla="*/ 2147483647 w 327"/>
                    <a:gd name="T15" fmla="*/ 2147483647 h 370"/>
                    <a:gd name="T16" fmla="*/ 2147483647 w 327"/>
                    <a:gd name="T17" fmla="*/ 2147483647 h 370"/>
                    <a:gd name="T18" fmla="*/ 2147483647 w 327"/>
                    <a:gd name="T19" fmla="*/ 2147483647 h 370"/>
                    <a:gd name="T20" fmla="*/ 2147483647 w 327"/>
                    <a:gd name="T21" fmla="*/ 2147483647 h 370"/>
                    <a:gd name="T22" fmla="*/ 2147483647 w 327"/>
                    <a:gd name="T23" fmla="*/ 2147483647 h 370"/>
                    <a:gd name="T24" fmla="*/ 2147483647 w 327"/>
                    <a:gd name="T25" fmla="*/ 2147483647 h 370"/>
                    <a:gd name="T26" fmla="*/ 2147483647 w 327"/>
                    <a:gd name="T27" fmla="*/ 2147483647 h 370"/>
                    <a:gd name="T28" fmla="*/ 2147483647 w 327"/>
                    <a:gd name="T29" fmla="*/ 2147483647 h 370"/>
                    <a:gd name="T30" fmla="*/ 2147483647 w 327"/>
                    <a:gd name="T31" fmla="*/ 2147483647 h 370"/>
                    <a:gd name="T32" fmla="*/ 2147483647 w 327"/>
                    <a:gd name="T33" fmla="*/ 2147483647 h 370"/>
                    <a:gd name="T34" fmla="*/ 2147483647 w 327"/>
                    <a:gd name="T35" fmla="*/ 2147483647 h 370"/>
                    <a:gd name="T36" fmla="*/ 2147483647 w 327"/>
                    <a:gd name="T37" fmla="*/ 2147483647 h 370"/>
                    <a:gd name="T38" fmla="*/ 2147483647 w 327"/>
                    <a:gd name="T39" fmla="*/ 2147483647 h 370"/>
                    <a:gd name="T40" fmla="*/ 2147483647 w 327"/>
                    <a:gd name="T41" fmla="*/ 2147483647 h 370"/>
                    <a:gd name="T42" fmla="*/ 2147483647 w 327"/>
                    <a:gd name="T43" fmla="*/ 2147483647 h 370"/>
                    <a:gd name="T44" fmla="*/ 2147483647 w 327"/>
                    <a:gd name="T45" fmla="*/ 2147483647 h 370"/>
                    <a:gd name="T46" fmla="*/ 2147483647 w 327"/>
                    <a:gd name="T47" fmla="*/ 2147483647 h 370"/>
                    <a:gd name="T48" fmla="*/ 2147483647 w 327"/>
                    <a:gd name="T49" fmla="*/ 2147483647 h 370"/>
                    <a:gd name="T50" fmla="*/ 2147483647 w 327"/>
                    <a:gd name="T51" fmla="*/ 2147483647 h 370"/>
                    <a:gd name="T52" fmla="*/ 2147483647 w 327"/>
                    <a:gd name="T53" fmla="*/ 2147483647 h 370"/>
                    <a:gd name="T54" fmla="*/ 2147483647 w 327"/>
                    <a:gd name="T55" fmla="*/ 2147483647 h 370"/>
                    <a:gd name="T56" fmla="*/ 2147483647 w 327"/>
                    <a:gd name="T57" fmla="*/ 2147483647 h 370"/>
                    <a:gd name="T58" fmla="*/ 2147483647 w 327"/>
                    <a:gd name="T59" fmla="*/ 2147483647 h 370"/>
                    <a:gd name="T60" fmla="*/ 2147483647 w 327"/>
                    <a:gd name="T61" fmla="*/ 2147483647 h 370"/>
                    <a:gd name="T62" fmla="*/ 2147483647 w 327"/>
                    <a:gd name="T63" fmla="*/ 2147483647 h 370"/>
                    <a:gd name="T64" fmla="*/ 2147483647 w 327"/>
                    <a:gd name="T65" fmla="*/ 2147483647 h 370"/>
                    <a:gd name="T66" fmla="*/ 2147483647 w 327"/>
                    <a:gd name="T67" fmla="*/ 2147483647 h 370"/>
                    <a:gd name="T68" fmla="*/ 2147483647 w 327"/>
                    <a:gd name="T69" fmla="*/ 2147483647 h 370"/>
                    <a:gd name="T70" fmla="*/ 2147483647 w 327"/>
                    <a:gd name="T71" fmla="*/ 2147483647 h 370"/>
                    <a:gd name="T72" fmla="*/ 2147483647 w 327"/>
                    <a:gd name="T73" fmla="*/ 2147483647 h 370"/>
                    <a:gd name="T74" fmla="*/ 2147483647 w 327"/>
                    <a:gd name="T75" fmla="*/ 2147483647 h 370"/>
                    <a:gd name="T76" fmla="*/ 2147483647 w 327"/>
                    <a:gd name="T77" fmla="*/ 2147483647 h 370"/>
                    <a:gd name="T78" fmla="*/ 2147483647 w 327"/>
                    <a:gd name="T79" fmla="*/ 2147483647 h 370"/>
                    <a:gd name="T80" fmla="*/ 2147483647 w 327"/>
                    <a:gd name="T81" fmla="*/ 2147483647 h 370"/>
                    <a:gd name="T82" fmla="*/ 2147483647 w 327"/>
                    <a:gd name="T83" fmla="*/ 2147483647 h 370"/>
                    <a:gd name="T84" fmla="*/ 2147483647 w 327"/>
                    <a:gd name="T85" fmla="*/ 2147483647 h 370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27"/>
                    <a:gd name="T130" fmla="*/ 0 h 370"/>
                    <a:gd name="T131" fmla="*/ 327 w 327"/>
                    <a:gd name="T132" fmla="*/ 370 h 370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27" h="370">
                      <a:moveTo>
                        <a:pt x="287" y="4"/>
                      </a:moveTo>
                      <a:cubicBezTo>
                        <a:pt x="284" y="0"/>
                        <a:pt x="279" y="0"/>
                        <a:pt x="276" y="4"/>
                      </a:cubicBezTo>
                      <a:cubicBezTo>
                        <a:pt x="273" y="7"/>
                        <a:pt x="273" y="12"/>
                        <a:pt x="276" y="15"/>
                      </a:cubicBezTo>
                      <a:cubicBezTo>
                        <a:pt x="300" y="38"/>
                        <a:pt x="311" y="69"/>
                        <a:pt x="311" y="100"/>
                      </a:cubicBezTo>
                      <a:cubicBezTo>
                        <a:pt x="311" y="131"/>
                        <a:pt x="300" y="162"/>
                        <a:pt x="276" y="185"/>
                      </a:cubicBezTo>
                      <a:cubicBezTo>
                        <a:pt x="273" y="188"/>
                        <a:pt x="273" y="194"/>
                        <a:pt x="276" y="197"/>
                      </a:cubicBezTo>
                      <a:cubicBezTo>
                        <a:pt x="278" y="198"/>
                        <a:pt x="280" y="199"/>
                        <a:pt x="282" y="199"/>
                      </a:cubicBezTo>
                      <a:cubicBezTo>
                        <a:pt x="284" y="199"/>
                        <a:pt x="286" y="198"/>
                        <a:pt x="287" y="197"/>
                      </a:cubicBezTo>
                      <a:cubicBezTo>
                        <a:pt x="314" y="170"/>
                        <a:pt x="327" y="135"/>
                        <a:pt x="327" y="100"/>
                      </a:cubicBezTo>
                      <a:cubicBezTo>
                        <a:pt x="327" y="65"/>
                        <a:pt x="314" y="30"/>
                        <a:pt x="287" y="4"/>
                      </a:cubicBezTo>
                      <a:close/>
                      <a:moveTo>
                        <a:pt x="273" y="100"/>
                      </a:moveTo>
                      <a:cubicBezTo>
                        <a:pt x="273" y="121"/>
                        <a:pt x="265" y="142"/>
                        <a:pt x="249" y="158"/>
                      </a:cubicBezTo>
                      <a:cubicBezTo>
                        <a:pt x="246" y="161"/>
                        <a:pt x="246" y="166"/>
                        <a:pt x="249" y="169"/>
                      </a:cubicBezTo>
                      <a:cubicBezTo>
                        <a:pt x="250" y="171"/>
                        <a:pt x="253" y="172"/>
                        <a:pt x="255" y="172"/>
                      </a:cubicBezTo>
                      <a:cubicBezTo>
                        <a:pt x="257" y="172"/>
                        <a:pt x="259" y="171"/>
                        <a:pt x="260" y="169"/>
                      </a:cubicBezTo>
                      <a:cubicBezTo>
                        <a:pt x="279" y="150"/>
                        <a:pt x="289" y="125"/>
                        <a:pt x="289" y="100"/>
                      </a:cubicBezTo>
                      <a:cubicBezTo>
                        <a:pt x="289" y="75"/>
                        <a:pt x="279" y="50"/>
                        <a:pt x="260" y="31"/>
                      </a:cubicBezTo>
                      <a:cubicBezTo>
                        <a:pt x="257" y="28"/>
                        <a:pt x="252" y="28"/>
                        <a:pt x="249" y="31"/>
                      </a:cubicBezTo>
                      <a:cubicBezTo>
                        <a:pt x="246" y="34"/>
                        <a:pt x="246" y="39"/>
                        <a:pt x="249" y="42"/>
                      </a:cubicBezTo>
                      <a:cubicBezTo>
                        <a:pt x="265" y="58"/>
                        <a:pt x="273" y="79"/>
                        <a:pt x="273" y="100"/>
                      </a:cubicBezTo>
                      <a:close/>
                      <a:moveTo>
                        <a:pt x="222" y="142"/>
                      </a:moveTo>
                      <a:cubicBezTo>
                        <a:pt x="223" y="144"/>
                        <a:pt x="225" y="145"/>
                        <a:pt x="227" y="145"/>
                      </a:cubicBezTo>
                      <a:cubicBezTo>
                        <a:pt x="229" y="145"/>
                        <a:pt x="231" y="144"/>
                        <a:pt x="233" y="142"/>
                      </a:cubicBezTo>
                      <a:cubicBezTo>
                        <a:pt x="245" y="131"/>
                        <a:pt x="250" y="115"/>
                        <a:pt x="250" y="100"/>
                      </a:cubicBezTo>
                      <a:cubicBezTo>
                        <a:pt x="250" y="85"/>
                        <a:pt x="245" y="70"/>
                        <a:pt x="233" y="58"/>
                      </a:cubicBezTo>
                      <a:cubicBezTo>
                        <a:pt x="230" y="55"/>
                        <a:pt x="225" y="55"/>
                        <a:pt x="222" y="58"/>
                      </a:cubicBezTo>
                      <a:cubicBezTo>
                        <a:pt x="219" y="61"/>
                        <a:pt x="219" y="66"/>
                        <a:pt x="222" y="69"/>
                      </a:cubicBezTo>
                      <a:cubicBezTo>
                        <a:pt x="230" y="78"/>
                        <a:pt x="234" y="89"/>
                        <a:pt x="234" y="100"/>
                      </a:cubicBezTo>
                      <a:cubicBezTo>
                        <a:pt x="234" y="111"/>
                        <a:pt x="230" y="122"/>
                        <a:pt x="222" y="131"/>
                      </a:cubicBezTo>
                      <a:cubicBezTo>
                        <a:pt x="219" y="134"/>
                        <a:pt x="219" y="139"/>
                        <a:pt x="222" y="142"/>
                      </a:cubicBezTo>
                      <a:close/>
                      <a:moveTo>
                        <a:pt x="51" y="185"/>
                      </a:moveTo>
                      <a:cubicBezTo>
                        <a:pt x="28" y="162"/>
                        <a:pt x="16" y="131"/>
                        <a:pt x="16" y="100"/>
                      </a:cubicBezTo>
                      <a:cubicBezTo>
                        <a:pt x="16" y="69"/>
                        <a:pt x="28" y="38"/>
                        <a:pt x="51" y="15"/>
                      </a:cubicBezTo>
                      <a:cubicBezTo>
                        <a:pt x="54" y="12"/>
                        <a:pt x="54" y="7"/>
                        <a:pt x="51" y="4"/>
                      </a:cubicBezTo>
                      <a:cubicBezTo>
                        <a:pt x="48" y="0"/>
                        <a:pt x="43" y="0"/>
                        <a:pt x="40" y="4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13" y="30"/>
                        <a:pt x="0" y="65"/>
                        <a:pt x="0" y="100"/>
                      </a:cubicBezTo>
                      <a:cubicBezTo>
                        <a:pt x="0" y="135"/>
                        <a:pt x="13" y="170"/>
                        <a:pt x="40" y="197"/>
                      </a:cubicBezTo>
                      <a:cubicBezTo>
                        <a:pt x="41" y="198"/>
                        <a:pt x="44" y="199"/>
                        <a:pt x="46" y="199"/>
                      </a:cubicBezTo>
                      <a:cubicBezTo>
                        <a:pt x="48" y="199"/>
                        <a:pt x="50" y="198"/>
                        <a:pt x="51" y="197"/>
                      </a:cubicBezTo>
                      <a:cubicBezTo>
                        <a:pt x="54" y="194"/>
                        <a:pt x="54" y="188"/>
                        <a:pt x="51" y="185"/>
                      </a:cubicBezTo>
                      <a:close/>
                      <a:moveTo>
                        <a:pt x="67" y="169"/>
                      </a:moveTo>
                      <a:cubicBezTo>
                        <a:pt x="69" y="171"/>
                        <a:pt x="71" y="172"/>
                        <a:pt x="73" y="172"/>
                      </a:cubicBezTo>
                      <a:cubicBezTo>
                        <a:pt x="75" y="172"/>
                        <a:pt x="77" y="171"/>
                        <a:pt x="78" y="169"/>
                      </a:cubicBezTo>
                      <a:cubicBezTo>
                        <a:pt x="82" y="166"/>
                        <a:pt x="82" y="161"/>
                        <a:pt x="78" y="158"/>
                      </a:cubicBezTo>
                      <a:cubicBezTo>
                        <a:pt x="62" y="142"/>
                        <a:pt x="54" y="121"/>
                        <a:pt x="54" y="100"/>
                      </a:cubicBezTo>
                      <a:cubicBezTo>
                        <a:pt x="54" y="79"/>
                        <a:pt x="62" y="58"/>
                        <a:pt x="78" y="42"/>
                      </a:cubicBezTo>
                      <a:cubicBezTo>
                        <a:pt x="82" y="39"/>
                        <a:pt x="82" y="34"/>
                        <a:pt x="78" y="31"/>
                      </a:cubicBezTo>
                      <a:cubicBezTo>
                        <a:pt x="75" y="28"/>
                        <a:pt x="70" y="28"/>
                        <a:pt x="67" y="31"/>
                      </a:cubicBezTo>
                      <a:cubicBezTo>
                        <a:pt x="48" y="50"/>
                        <a:pt x="38" y="75"/>
                        <a:pt x="38" y="100"/>
                      </a:cubicBezTo>
                      <a:cubicBezTo>
                        <a:pt x="38" y="125"/>
                        <a:pt x="48" y="150"/>
                        <a:pt x="67" y="169"/>
                      </a:cubicBezTo>
                      <a:close/>
                      <a:moveTo>
                        <a:pt x="94" y="142"/>
                      </a:moveTo>
                      <a:cubicBezTo>
                        <a:pt x="96" y="144"/>
                        <a:pt x="98" y="145"/>
                        <a:pt x="100" y="145"/>
                      </a:cubicBezTo>
                      <a:cubicBezTo>
                        <a:pt x="102" y="145"/>
                        <a:pt x="104" y="144"/>
                        <a:pt x="106" y="142"/>
                      </a:cubicBezTo>
                      <a:cubicBezTo>
                        <a:pt x="109" y="139"/>
                        <a:pt x="109" y="134"/>
                        <a:pt x="106" y="131"/>
                      </a:cubicBezTo>
                      <a:cubicBezTo>
                        <a:pt x="97" y="122"/>
                        <a:pt x="93" y="111"/>
                        <a:pt x="93" y="100"/>
                      </a:cubicBezTo>
                      <a:cubicBezTo>
                        <a:pt x="93" y="89"/>
                        <a:pt x="97" y="78"/>
                        <a:pt x="106" y="69"/>
                      </a:cubicBezTo>
                      <a:cubicBezTo>
                        <a:pt x="109" y="66"/>
                        <a:pt x="109" y="61"/>
                        <a:pt x="106" y="58"/>
                      </a:cubicBezTo>
                      <a:cubicBezTo>
                        <a:pt x="103" y="55"/>
                        <a:pt x="97" y="55"/>
                        <a:pt x="94" y="58"/>
                      </a:cubicBezTo>
                      <a:cubicBezTo>
                        <a:pt x="83" y="70"/>
                        <a:pt x="77" y="85"/>
                        <a:pt x="77" y="100"/>
                      </a:cubicBezTo>
                      <a:cubicBezTo>
                        <a:pt x="77" y="115"/>
                        <a:pt x="83" y="131"/>
                        <a:pt x="94" y="142"/>
                      </a:cubicBezTo>
                      <a:close/>
                      <a:moveTo>
                        <a:pt x="267" y="349"/>
                      </a:moveTo>
                      <a:cubicBezTo>
                        <a:pt x="257" y="336"/>
                        <a:pt x="238" y="309"/>
                        <a:pt x="219" y="270"/>
                      </a:cubicBezTo>
                      <a:cubicBezTo>
                        <a:pt x="218" y="270"/>
                        <a:pt x="218" y="269"/>
                        <a:pt x="218" y="268"/>
                      </a:cubicBezTo>
                      <a:cubicBezTo>
                        <a:pt x="213" y="259"/>
                        <a:pt x="209" y="249"/>
                        <a:pt x="204" y="239"/>
                      </a:cubicBezTo>
                      <a:cubicBezTo>
                        <a:pt x="190" y="205"/>
                        <a:pt x="182" y="171"/>
                        <a:pt x="177" y="146"/>
                      </a:cubicBezTo>
                      <a:cubicBezTo>
                        <a:pt x="197" y="140"/>
                        <a:pt x="211" y="122"/>
                        <a:pt x="211" y="100"/>
                      </a:cubicBezTo>
                      <a:cubicBezTo>
                        <a:pt x="211" y="93"/>
                        <a:pt x="210" y="87"/>
                        <a:pt x="208" y="81"/>
                      </a:cubicBezTo>
                      <a:cubicBezTo>
                        <a:pt x="206" y="77"/>
                        <a:pt x="201" y="75"/>
                        <a:pt x="197" y="77"/>
                      </a:cubicBezTo>
                      <a:cubicBezTo>
                        <a:pt x="193" y="79"/>
                        <a:pt x="191" y="84"/>
                        <a:pt x="193" y="88"/>
                      </a:cubicBezTo>
                      <a:cubicBezTo>
                        <a:pt x="194" y="91"/>
                        <a:pt x="195" y="96"/>
                        <a:pt x="195" y="100"/>
                      </a:cubicBezTo>
                      <a:cubicBezTo>
                        <a:pt x="195" y="117"/>
                        <a:pt x="181" y="132"/>
                        <a:pt x="164" y="132"/>
                      </a:cubicBezTo>
                      <a:cubicBezTo>
                        <a:pt x="146" y="132"/>
                        <a:pt x="132" y="117"/>
                        <a:pt x="132" y="100"/>
                      </a:cubicBezTo>
                      <a:cubicBezTo>
                        <a:pt x="132" y="82"/>
                        <a:pt x="146" y="68"/>
                        <a:pt x="164" y="68"/>
                      </a:cubicBezTo>
                      <a:cubicBezTo>
                        <a:pt x="169" y="68"/>
                        <a:pt x="173" y="69"/>
                        <a:pt x="177" y="71"/>
                      </a:cubicBezTo>
                      <a:cubicBezTo>
                        <a:pt x="181" y="73"/>
                        <a:pt x="186" y="71"/>
                        <a:pt x="188" y="67"/>
                      </a:cubicBezTo>
                      <a:cubicBezTo>
                        <a:pt x="190" y="63"/>
                        <a:pt x="188" y="59"/>
                        <a:pt x="184" y="57"/>
                      </a:cubicBezTo>
                      <a:cubicBezTo>
                        <a:pt x="184" y="57"/>
                        <a:pt x="184" y="57"/>
                        <a:pt x="184" y="57"/>
                      </a:cubicBezTo>
                      <a:cubicBezTo>
                        <a:pt x="178" y="54"/>
                        <a:pt x="171" y="52"/>
                        <a:pt x="164" y="52"/>
                      </a:cubicBezTo>
                      <a:cubicBezTo>
                        <a:pt x="137" y="52"/>
                        <a:pt x="116" y="74"/>
                        <a:pt x="116" y="100"/>
                      </a:cubicBezTo>
                      <a:cubicBezTo>
                        <a:pt x="116" y="121"/>
                        <a:pt x="130" y="140"/>
                        <a:pt x="150" y="146"/>
                      </a:cubicBezTo>
                      <a:cubicBezTo>
                        <a:pt x="145" y="170"/>
                        <a:pt x="136" y="205"/>
                        <a:pt x="123" y="239"/>
                      </a:cubicBezTo>
                      <a:cubicBezTo>
                        <a:pt x="118" y="249"/>
                        <a:pt x="114" y="259"/>
                        <a:pt x="109" y="268"/>
                      </a:cubicBezTo>
                      <a:cubicBezTo>
                        <a:pt x="109" y="269"/>
                        <a:pt x="108" y="270"/>
                        <a:pt x="108" y="271"/>
                      </a:cubicBezTo>
                      <a:cubicBezTo>
                        <a:pt x="97" y="293"/>
                        <a:pt x="85" y="312"/>
                        <a:pt x="76" y="326"/>
                      </a:cubicBezTo>
                      <a:cubicBezTo>
                        <a:pt x="69" y="336"/>
                        <a:pt x="63" y="344"/>
                        <a:pt x="59" y="349"/>
                      </a:cubicBezTo>
                      <a:cubicBezTo>
                        <a:pt x="57" y="351"/>
                        <a:pt x="55" y="353"/>
                        <a:pt x="54" y="355"/>
                      </a:cubicBezTo>
                      <a:cubicBezTo>
                        <a:pt x="53" y="356"/>
                        <a:pt x="52" y="357"/>
                        <a:pt x="52" y="357"/>
                      </a:cubicBezTo>
                      <a:cubicBezTo>
                        <a:pt x="50" y="359"/>
                        <a:pt x="50" y="362"/>
                        <a:pt x="51" y="365"/>
                      </a:cubicBezTo>
                      <a:cubicBezTo>
                        <a:pt x="52" y="368"/>
                        <a:pt x="55" y="370"/>
                        <a:pt x="58" y="370"/>
                      </a:cubicBezTo>
                      <a:cubicBezTo>
                        <a:pt x="97" y="370"/>
                        <a:pt x="97" y="370"/>
                        <a:pt x="97" y="370"/>
                      </a:cubicBezTo>
                      <a:cubicBezTo>
                        <a:pt x="100" y="370"/>
                        <a:pt x="102" y="368"/>
                        <a:pt x="104" y="366"/>
                      </a:cubicBezTo>
                      <a:cubicBezTo>
                        <a:pt x="115" y="345"/>
                        <a:pt x="138" y="331"/>
                        <a:pt x="163" y="331"/>
                      </a:cubicBezTo>
                      <a:cubicBezTo>
                        <a:pt x="189" y="331"/>
                        <a:pt x="211" y="345"/>
                        <a:pt x="223" y="366"/>
                      </a:cubicBezTo>
                      <a:cubicBezTo>
                        <a:pt x="224" y="368"/>
                        <a:pt x="227" y="370"/>
                        <a:pt x="230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71" y="370"/>
                        <a:pt x="274" y="368"/>
                        <a:pt x="275" y="365"/>
                      </a:cubicBezTo>
                      <a:cubicBezTo>
                        <a:pt x="276" y="362"/>
                        <a:pt x="276" y="359"/>
                        <a:pt x="274" y="357"/>
                      </a:cubicBezTo>
                      <a:cubicBezTo>
                        <a:pt x="274" y="357"/>
                        <a:pt x="271" y="354"/>
                        <a:pt x="267" y="349"/>
                      </a:cubicBezTo>
                      <a:close/>
                      <a:moveTo>
                        <a:pt x="163" y="159"/>
                      </a:moveTo>
                      <a:cubicBezTo>
                        <a:pt x="168" y="179"/>
                        <a:pt x="174" y="203"/>
                        <a:pt x="183" y="228"/>
                      </a:cubicBezTo>
                      <a:cubicBezTo>
                        <a:pt x="177" y="227"/>
                        <a:pt x="170" y="227"/>
                        <a:pt x="163" y="227"/>
                      </a:cubicBezTo>
                      <a:cubicBezTo>
                        <a:pt x="157" y="227"/>
                        <a:pt x="150" y="227"/>
                        <a:pt x="144" y="228"/>
                      </a:cubicBezTo>
                      <a:cubicBezTo>
                        <a:pt x="153" y="203"/>
                        <a:pt x="159" y="179"/>
                        <a:pt x="163" y="159"/>
                      </a:cubicBezTo>
                      <a:close/>
                      <a:moveTo>
                        <a:pt x="137" y="245"/>
                      </a:moveTo>
                      <a:cubicBezTo>
                        <a:pt x="146" y="244"/>
                        <a:pt x="154" y="243"/>
                        <a:pt x="163" y="243"/>
                      </a:cubicBezTo>
                      <a:cubicBezTo>
                        <a:pt x="172" y="243"/>
                        <a:pt x="181" y="244"/>
                        <a:pt x="190" y="245"/>
                      </a:cubicBezTo>
                      <a:cubicBezTo>
                        <a:pt x="192" y="250"/>
                        <a:pt x="194" y="255"/>
                        <a:pt x="196" y="260"/>
                      </a:cubicBezTo>
                      <a:cubicBezTo>
                        <a:pt x="186" y="257"/>
                        <a:pt x="174" y="256"/>
                        <a:pt x="163" y="256"/>
                      </a:cubicBezTo>
                      <a:cubicBezTo>
                        <a:pt x="152" y="256"/>
                        <a:pt x="141" y="257"/>
                        <a:pt x="131" y="260"/>
                      </a:cubicBezTo>
                      <a:cubicBezTo>
                        <a:pt x="133" y="255"/>
                        <a:pt x="135" y="250"/>
                        <a:pt x="137" y="245"/>
                      </a:cubicBezTo>
                      <a:close/>
                      <a:moveTo>
                        <a:pt x="122" y="279"/>
                      </a:moveTo>
                      <a:cubicBezTo>
                        <a:pt x="135" y="275"/>
                        <a:pt x="149" y="272"/>
                        <a:pt x="163" y="272"/>
                      </a:cubicBezTo>
                      <a:cubicBezTo>
                        <a:pt x="178" y="272"/>
                        <a:pt x="192" y="275"/>
                        <a:pt x="205" y="279"/>
                      </a:cubicBezTo>
                      <a:cubicBezTo>
                        <a:pt x="208" y="286"/>
                        <a:pt x="212" y="292"/>
                        <a:pt x="215" y="298"/>
                      </a:cubicBezTo>
                      <a:cubicBezTo>
                        <a:pt x="199" y="290"/>
                        <a:pt x="182" y="285"/>
                        <a:pt x="163" y="285"/>
                      </a:cubicBezTo>
                      <a:cubicBezTo>
                        <a:pt x="145" y="285"/>
                        <a:pt x="127" y="290"/>
                        <a:pt x="112" y="298"/>
                      </a:cubicBezTo>
                      <a:cubicBezTo>
                        <a:pt x="115" y="292"/>
                        <a:pt x="118" y="286"/>
                        <a:pt x="122" y="279"/>
                      </a:cubicBezTo>
                      <a:close/>
                      <a:moveTo>
                        <a:pt x="234" y="354"/>
                      </a:moveTo>
                      <a:cubicBezTo>
                        <a:pt x="219" y="330"/>
                        <a:pt x="193" y="315"/>
                        <a:pt x="163" y="315"/>
                      </a:cubicBezTo>
                      <a:cubicBezTo>
                        <a:pt x="133" y="315"/>
                        <a:pt x="107" y="330"/>
                        <a:pt x="92" y="354"/>
                      </a:cubicBezTo>
                      <a:cubicBezTo>
                        <a:pt x="75" y="354"/>
                        <a:pt x="75" y="354"/>
                        <a:pt x="75" y="354"/>
                      </a:cubicBezTo>
                      <a:cubicBezTo>
                        <a:pt x="78" y="350"/>
                        <a:pt x="81" y="346"/>
                        <a:pt x="85" y="341"/>
                      </a:cubicBezTo>
                      <a:cubicBezTo>
                        <a:pt x="85" y="341"/>
                        <a:pt x="85" y="341"/>
                        <a:pt x="85" y="341"/>
                      </a:cubicBezTo>
                      <a:cubicBezTo>
                        <a:pt x="103" y="317"/>
                        <a:pt x="131" y="301"/>
                        <a:pt x="163" y="301"/>
                      </a:cubicBezTo>
                      <a:cubicBezTo>
                        <a:pt x="195" y="301"/>
                        <a:pt x="223" y="317"/>
                        <a:pt x="241" y="341"/>
                      </a:cubicBezTo>
                      <a:cubicBezTo>
                        <a:pt x="241" y="341"/>
                        <a:pt x="242" y="341"/>
                        <a:pt x="242" y="341"/>
                      </a:cubicBezTo>
                      <a:cubicBezTo>
                        <a:pt x="245" y="346"/>
                        <a:pt x="248" y="350"/>
                        <a:pt x="251" y="354"/>
                      </a:cubicBezTo>
                      <a:lnTo>
                        <a:pt x="234" y="354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</p:grpSp>
        </p:grpSp>
        <p:grpSp>
          <p:nvGrpSpPr>
            <p:cNvPr id="58" name="Group 57"/>
            <p:cNvGrpSpPr/>
            <p:nvPr/>
          </p:nvGrpSpPr>
          <p:grpSpPr>
            <a:xfrm>
              <a:off x="5403805" y="4958981"/>
              <a:ext cx="630023" cy="574589"/>
              <a:chOff x="5293516" y="2219672"/>
              <a:chExt cx="630023" cy="574589"/>
            </a:xfrm>
          </p:grpSpPr>
          <p:sp>
            <p:nvSpPr>
              <p:cNvPr id="59" name="Rectangle 58"/>
              <p:cNvSpPr/>
              <p:nvPr/>
            </p:nvSpPr>
            <p:spPr bwMode="auto">
              <a:xfrm>
                <a:off x="5309916" y="2236283"/>
                <a:ext cx="613623" cy="557978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bg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none" lIns="72000" tIns="45720" rIns="7200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5000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CA" sz="20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grpSp>
            <p:nvGrpSpPr>
              <p:cNvPr id="60" name="Group 59"/>
              <p:cNvGrpSpPr/>
              <p:nvPr/>
            </p:nvGrpSpPr>
            <p:grpSpPr>
              <a:xfrm>
                <a:off x="5293516" y="2219672"/>
                <a:ext cx="629254" cy="574589"/>
                <a:chOff x="5552514" y="4344847"/>
                <a:chExt cx="845689" cy="772222"/>
              </a:xfrm>
              <a:solidFill>
                <a:srgbClr val="00A9D4"/>
              </a:solidFill>
            </p:grpSpPr>
            <p:sp>
              <p:nvSpPr>
                <p:cNvPr id="61" name="Freeform 10"/>
                <p:cNvSpPr>
                  <a:spLocks noChangeAspect="1"/>
                </p:cNvSpPr>
                <p:nvPr/>
              </p:nvSpPr>
              <p:spPr bwMode="auto">
                <a:xfrm>
                  <a:off x="5552514" y="4344847"/>
                  <a:ext cx="845689" cy="772222"/>
                </a:xfrm>
                <a:custGeom>
                  <a:avLst/>
                  <a:gdLst>
                    <a:gd name="T0" fmla="*/ 2147483647 w 715"/>
                    <a:gd name="T1" fmla="*/ 2147483647 h 686"/>
                    <a:gd name="T2" fmla="*/ 0 w 715"/>
                    <a:gd name="T3" fmla="*/ 2147483647 h 686"/>
                    <a:gd name="T4" fmla="*/ 0 w 715"/>
                    <a:gd name="T5" fmla="*/ 2147483647 h 686"/>
                    <a:gd name="T6" fmla="*/ 0 w 715"/>
                    <a:gd name="T7" fmla="*/ 2147483647 h 686"/>
                    <a:gd name="T8" fmla="*/ 2147483647 w 715"/>
                    <a:gd name="T9" fmla="*/ 0 h 686"/>
                    <a:gd name="T10" fmla="*/ 2147483647 w 715"/>
                    <a:gd name="T11" fmla="*/ 0 h 686"/>
                    <a:gd name="T12" fmla="*/ 2147483647 w 715"/>
                    <a:gd name="T13" fmla="*/ 0 h 686"/>
                    <a:gd name="T14" fmla="*/ 2147483647 w 715"/>
                    <a:gd name="T15" fmla="*/ 2147483647 h 686"/>
                    <a:gd name="T16" fmla="*/ 2147483647 w 715"/>
                    <a:gd name="T17" fmla="*/ 2147483647 h 686"/>
                    <a:gd name="T18" fmla="*/ 2147483647 w 715"/>
                    <a:gd name="T19" fmla="*/ 2147483647 h 686"/>
                    <a:gd name="T20" fmla="*/ 2147483647 w 715"/>
                    <a:gd name="T21" fmla="*/ 2147483647 h 686"/>
                    <a:gd name="T22" fmla="*/ 2147483647 w 715"/>
                    <a:gd name="T23" fmla="*/ 2147483647 h 686"/>
                    <a:gd name="T24" fmla="*/ 2147483647 w 715"/>
                    <a:gd name="T25" fmla="*/ 2147483647 h 686"/>
                    <a:gd name="T26" fmla="*/ 2147483647 w 715"/>
                    <a:gd name="T27" fmla="*/ 2147483647 h 686"/>
                    <a:gd name="T28" fmla="*/ 2147483647 w 715"/>
                    <a:gd name="T29" fmla="*/ 2147483647 h 686"/>
                    <a:gd name="T30" fmla="*/ 2147483647 w 715"/>
                    <a:gd name="T31" fmla="*/ 2147483647 h 686"/>
                    <a:gd name="T32" fmla="*/ 2147483647 w 715"/>
                    <a:gd name="T33" fmla="*/ 2147483647 h 686"/>
                    <a:gd name="T34" fmla="*/ 2147483647 w 715"/>
                    <a:gd name="T35" fmla="*/ 2147483647 h 686"/>
                    <a:gd name="T36" fmla="*/ 2147483647 w 715"/>
                    <a:gd name="T37" fmla="*/ 2147483647 h 686"/>
                    <a:gd name="T38" fmla="*/ 2147483647 w 715"/>
                    <a:gd name="T39" fmla="*/ 2147483647 h 686"/>
                    <a:gd name="T40" fmla="*/ 2147483647 w 715"/>
                    <a:gd name="T41" fmla="*/ 2147483647 h 686"/>
                    <a:gd name="T42" fmla="*/ 2147483647 w 715"/>
                    <a:gd name="T43" fmla="*/ 2147483647 h 686"/>
                    <a:gd name="T44" fmla="*/ 2147483647 w 715"/>
                    <a:gd name="T45" fmla="*/ 2147483647 h 686"/>
                    <a:gd name="T46" fmla="*/ 2147483647 w 715"/>
                    <a:gd name="T47" fmla="*/ 2147483647 h 686"/>
                    <a:gd name="T48" fmla="*/ 2147483647 w 715"/>
                    <a:gd name="T49" fmla="*/ 2147483647 h 686"/>
                    <a:gd name="T50" fmla="*/ 2147483647 w 715"/>
                    <a:gd name="T51" fmla="*/ 2147483647 h 686"/>
                    <a:gd name="T52" fmla="*/ 2147483647 w 715"/>
                    <a:gd name="T53" fmla="*/ 2147483647 h 686"/>
                    <a:gd name="T54" fmla="*/ 2147483647 w 715"/>
                    <a:gd name="T55" fmla="*/ 2147483647 h 686"/>
                    <a:gd name="T56" fmla="*/ 2147483647 w 715"/>
                    <a:gd name="T57" fmla="*/ 2147483647 h 686"/>
                    <a:gd name="T58" fmla="*/ 2147483647 w 715"/>
                    <a:gd name="T59" fmla="*/ 2147483647 h 686"/>
                    <a:gd name="T60" fmla="*/ 2147483647 w 715"/>
                    <a:gd name="T61" fmla="*/ 2147483647 h 686"/>
                    <a:gd name="T62" fmla="*/ 2147483647 w 715"/>
                    <a:gd name="T63" fmla="*/ 2147483647 h 686"/>
                    <a:gd name="T64" fmla="*/ 2147483647 w 715"/>
                    <a:gd name="T65" fmla="*/ 2147483647 h 686"/>
                    <a:gd name="T66" fmla="*/ 2147483647 w 715"/>
                    <a:gd name="T67" fmla="*/ 2147483647 h 686"/>
                    <a:gd name="T68" fmla="*/ 2147483647 w 715"/>
                    <a:gd name="T69" fmla="*/ 2147483647 h 68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715" h="686">
                      <a:moveTo>
                        <a:pt x="31" y="686"/>
                      </a:moveTo>
                      <a:cubicBezTo>
                        <a:pt x="14" y="686"/>
                        <a:pt x="0" y="672"/>
                        <a:pt x="0" y="655"/>
                      </a:cubicBezTo>
                      <a:cubicBezTo>
                        <a:pt x="0" y="655"/>
                        <a:pt x="0" y="655"/>
                        <a:pt x="0" y="655"/>
                      </a:cubicBezTo>
                      <a:cubicBezTo>
                        <a:pt x="0" y="31"/>
                        <a:pt x="0" y="31"/>
                        <a:pt x="0" y="31"/>
                      </a:cubicBezTo>
                      <a:cubicBezTo>
                        <a:pt x="0" y="14"/>
                        <a:pt x="14" y="0"/>
                        <a:pt x="31" y="0"/>
                      </a:cubicBezTo>
                      <a:cubicBezTo>
                        <a:pt x="31" y="0"/>
                        <a:pt x="31" y="0"/>
                        <a:pt x="31" y="0"/>
                      </a:cubicBezTo>
                      <a:cubicBezTo>
                        <a:pt x="685" y="0"/>
                        <a:pt x="685" y="0"/>
                        <a:pt x="685" y="0"/>
                      </a:cubicBezTo>
                      <a:cubicBezTo>
                        <a:pt x="702" y="0"/>
                        <a:pt x="715" y="14"/>
                        <a:pt x="715" y="31"/>
                      </a:cubicBezTo>
                      <a:cubicBezTo>
                        <a:pt x="715" y="31"/>
                        <a:pt x="715" y="31"/>
                        <a:pt x="715" y="31"/>
                      </a:cubicBezTo>
                      <a:cubicBezTo>
                        <a:pt x="715" y="53"/>
                        <a:pt x="715" y="53"/>
                        <a:pt x="715" y="53"/>
                      </a:cubicBezTo>
                      <a:cubicBezTo>
                        <a:pt x="715" y="57"/>
                        <a:pt x="712" y="61"/>
                        <a:pt x="707" y="61"/>
                      </a:cubicBezTo>
                      <a:cubicBezTo>
                        <a:pt x="707" y="61"/>
                        <a:pt x="707" y="61"/>
                        <a:pt x="707" y="61"/>
                      </a:cubicBezTo>
                      <a:cubicBezTo>
                        <a:pt x="703" y="61"/>
                        <a:pt x="699" y="57"/>
                        <a:pt x="699" y="53"/>
                      </a:cubicBezTo>
                      <a:cubicBezTo>
                        <a:pt x="699" y="53"/>
                        <a:pt x="699" y="53"/>
                        <a:pt x="699" y="53"/>
                      </a:cubicBezTo>
                      <a:cubicBezTo>
                        <a:pt x="699" y="31"/>
                        <a:pt x="699" y="31"/>
                        <a:pt x="699" y="31"/>
                      </a:cubicBezTo>
                      <a:cubicBezTo>
                        <a:pt x="699" y="23"/>
                        <a:pt x="693" y="16"/>
                        <a:pt x="685" y="16"/>
                      </a:cubicBezTo>
                      <a:cubicBezTo>
                        <a:pt x="685" y="16"/>
                        <a:pt x="685" y="16"/>
                        <a:pt x="685" y="16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23" y="16"/>
                        <a:pt x="16" y="23"/>
                        <a:pt x="16" y="31"/>
                      </a:cubicBezTo>
                      <a:cubicBezTo>
                        <a:pt x="16" y="31"/>
                        <a:pt x="16" y="31"/>
                        <a:pt x="16" y="31"/>
                      </a:cubicBezTo>
                      <a:cubicBezTo>
                        <a:pt x="16" y="655"/>
                        <a:pt x="16" y="655"/>
                        <a:pt x="16" y="655"/>
                      </a:cubicBezTo>
                      <a:cubicBezTo>
                        <a:pt x="16" y="663"/>
                        <a:pt x="23" y="670"/>
                        <a:pt x="31" y="670"/>
                      </a:cubicBezTo>
                      <a:cubicBezTo>
                        <a:pt x="31" y="670"/>
                        <a:pt x="31" y="670"/>
                        <a:pt x="31" y="670"/>
                      </a:cubicBezTo>
                      <a:cubicBezTo>
                        <a:pt x="685" y="670"/>
                        <a:pt x="685" y="670"/>
                        <a:pt x="685" y="670"/>
                      </a:cubicBezTo>
                      <a:cubicBezTo>
                        <a:pt x="693" y="670"/>
                        <a:pt x="699" y="663"/>
                        <a:pt x="699" y="655"/>
                      </a:cubicBezTo>
                      <a:cubicBezTo>
                        <a:pt x="699" y="655"/>
                        <a:pt x="699" y="655"/>
                        <a:pt x="699" y="655"/>
                      </a:cubicBezTo>
                      <a:cubicBezTo>
                        <a:pt x="699" y="82"/>
                        <a:pt x="699" y="82"/>
                        <a:pt x="699" y="82"/>
                      </a:cubicBezTo>
                      <a:cubicBezTo>
                        <a:pt x="699" y="78"/>
                        <a:pt x="703" y="74"/>
                        <a:pt x="707" y="74"/>
                      </a:cubicBezTo>
                      <a:cubicBezTo>
                        <a:pt x="707" y="74"/>
                        <a:pt x="707" y="74"/>
                        <a:pt x="707" y="74"/>
                      </a:cubicBezTo>
                      <a:cubicBezTo>
                        <a:pt x="712" y="74"/>
                        <a:pt x="715" y="78"/>
                        <a:pt x="715" y="82"/>
                      </a:cubicBezTo>
                      <a:cubicBezTo>
                        <a:pt x="715" y="82"/>
                        <a:pt x="715" y="82"/>
                        <a:pt x="715" y="82"/>
                      </a:cubicBezTo>
                      <a:cubicBezTo>
                        <a:pt x="715" y="655"/>
                        <a:pt x="715" y="655"/>
                        <a:pt x="715" y="655"/>
                      </a:cubicBezTo>
                      <a:cubicBezTo>
                        <a:pt x="715" y="672"/>
                        <a:pt x="702" y="686"/>
                        <a:pt x="685" y="686"/>
                      </a:cubicBezTo>
                      <a:cubicBezTo>
                        <a:pt x="685" y="686"/>
                        <a:pt x="685" y="686"/>
                        <a:pt x="685" y="686"/>
                      </a:cubicBezTo>
                      <a:cubicBezTo>
                        <a:pt x="31" y="686"/>
                        <a:pt x="31" y="686"/>
                        <a:pt x="31" y="68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  <p:sp>
              <p:nvSpPr>
                <p:cNvPr id="62" name="Rectangle 28"/>
                <p:cNvSpPr>
                  <a:spLocks noChangeArrowheads="1"/>
                </p:cNvSpPr>
                <p:nvPr/>
              </p:nvSpPr>
              <p:spPr bwMode="auto">
                <a:xfrm>
                  <a:off x="5552514" y="4352017"/>
                  <a:ext cx="845689" cy="43431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25400" algn="ctr">
                      <a:solidFill>
                        <a:srgbClr val="00956F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anchor="ctr">
                  <a:spAutoFit/>
                </a:bodyPr>
                <a:lstStyle/>
                <a:p>
                  <a:pPr algn="ctr" eaLnBrk="0" hangingPunct="0"/>
                  <a:r>
                    <a:rPr lang="en-US" sz="1050" dirty="0">
                      <a:solidFill>
                        <a:srgbClr val="00A9D4"/>
                      </a:solidFill>
                    </a:rPr>
                    <a:t>Small </a:t>
                  </a:r>
                  <a:br>
                    <a:rPr lang="en-US" sz="1050" dirty="0">
                      <a:solidFill>
                        <a:srgbClr val="00A9D4"/>
                      </a:solidFill>
                    </a:rPr>
                  </a:br>
                  <a:r>
                    <a:rPr lang="en-US" sz="1050" dirty="0">
                      <a:solidFill>
                        <a:srgbClr val="00A9D4"/>
                      </a:solidFill>
                    </a:rPr>
                    <a:t>Cell</a:t>
                  </a:r>
                </a:p>
              </p:txBody>
            </p:sp>
            <p:sp>
              <p:nvSpPr>
                <p:cNvPr id="63" name="Freeform 3"/>
                <p:cNvSpPr>
                  <a:spLocks noChangeAspect="1" noEditPoints="1"/>
                </p:cNvSpPr>
                <p:nvPr/>
              </p:nvSpPr>
              <p:spPr bwMode="auto">
                <a:xfrm>
                  <a:off x="5888063" y="4821808"/>
                  <a:ext cx="197668" cy="213276"/>
                </a:xfrm>
                <a:custGeom>
                  <a:avLst/>
                  <a:gdLst>
                    <a:gd name="T0" fmla="*/ 2147483647 w 327"/>
                    <a:gd name="T1" fmla="*/ 2147483647 h 370"/>
                    <a:gd name="T2" fmla="*/ 2147483647 w 327"/>
                    <a:gd name="T3" fmla="*/ 2147483647 h 370"/>
                    <a:gd name="T4" fmla="*/ 2147483647 w 327"/>
                    <a:gd name="T5" fmla="*/ 2147483647 h 370"/>
                    <a:gd name="T6" fmla="*/ 2147483647 w 327"/>
                    <a:gd name="T7" fmla="*/ 2147483647 h 370"/>
                    <a:gd name="T8" fmla="*/ 2147483647 w 327"/>
                    <a:gd name="T9" fmla="*/ 2147483647 h 370"/>
                    <a:gd name="T10" fmla="*/ 2147483647 w 327"/>
                    <a:gd name="T11" fmla="*/ 2147483647 h 370"/>
                    <a:gd name="T12" fmla="*/ 2147483647 w 327"/>
                    <a:gd name="T13" fmla="*/ 2147483647 h 370"/>
                    <a:gd name="T14" fmla="*/ 2147483647 w 327"/>
                    <a:gd name="T15" fmla="*/ 2147483647 h 370"/>
                    <a:gd name="T16" fmla="*/ 2147483647 w 327"/>
                    <a:gd name="T17" fmla="*/ 2147483647 h 370"/>
                    <a:gd name="T18" fmla="*/ 2147483647 w 327"/>
                    <a:gd name="T19" fmla="*/ 2147483647 h 370"/>
                    <a:gd name="T20" fmla="*/ 2147483647 w 327"/>
                    <a:gd name="T21" fmla="*/ 2147483647 h 370"/>
                    <a:gd name="T22" fmla="*/ 2147483647 w 327"/>
                    <a:gd name="T23" fmla="*/ 2147483647 h 370"/>
                    <a:gd name="T24" fmla="*/ 2147483647 w 327"/>
                    <a:gd name="T25" fmla="*/ 2147483647 h 370"/>
                    <a:gd name="T26" fmla="*/ 2147483647 w 327"/>
                    <a:gd name="T27" fmla="*/ 2147483647 h 370"/>
                    <a:gd name="T28" fmla="*/ 2147483647 w 327"/>
                    <a:gd name="T29" fmla="*/ 2147483647 h 370"/>
                    <a:gd name="T30" fmla="*/ 2147483647 w 327"/>
                    <a:gd name="T31" fmla="*/ 2147483647 h 370"/>
                    <a:gd name="T32" fmla="*/ 2147483647 w 327"/>
                    <a:gd name="T33" fmla="*/ 2147483647 h 370"/>
                    <a:gd name="T34" fmla="*/ 2147483647 w 327"/>
                    <a:gd name="T35" fmla="*/ 2147483647 h 370"/>
                    <a:gd name="T36" fmla="*/ 2147483647 w 327"/>
                    <a:gd name="T37" fmla="*/ 2147483647 h 370"/>
                    <a:gd name="T38" fmla="*/ 2147483647 w 327"/>
                    <a:gd name="T39" fmla="*/ 2147483647 h 370"/>
                    <a:gd name="T40" fmla="*/ 2147483647 w 327"/>
                    <a:gd name="T41" fmla="*/ 2147483647 h 370"/>
                    <a:gd name="T42" fmla="*/ 2147483647 w 327"/>
                    <a:gd name="T43" fmla="*/ 2147483647 h 370"/>
                    <a:gd name="T44" fmla="*/ 2147483647 w 327"/>
                    <a:gd name="T45" fmla="*/ 2147483647 h 370"/>
                    <a:gd name="T46" fmla="*/ 2147483647 w 327"/>
                    <a:gd name="T47" fmla="*/ 2147483647 h 370"/>
                    <a:gd name="T48" fmla="*/ 2147483647 w 327"/>
                    <a:gd name="T49" fmla="*/ 2147483647 h 370"/>
                    <a:gd name="T50" fmla="*/ 2147483647 w 327"/>
                    <a:gd name="T51" fmla="*/ 2147483647 h 370"/>
                    <a:gd name="T52" fmla="*/ 2147483647 w 327"/>
                    <a:gd name="T53" fmla="*/ 2147483647 h 370"/>
                    <a:gd name="T54" fmla="*/ 2147483647 w 327"/>
                    <a:gd name="T55" fmla="*/ 2147483647 h 370"/>
                    <a:gd name="T56" fmla="*/ 2147483647 w 327"/>
                    <a:gd name="T57" fmla="*/ 2147483647 h 370"/>
                    <a:gd name="T58" fmla="*/ 2147483647 w 327"/>
                    <a:gd name="T59" fmla="*/ 2147483647 h 370"/>
                    <a:gd name="T60" fmla="*/ 2147483647 w 327"/>
                    <a:gd name="T61" fmla="*/ 2147483647 h 370"/>
                    <a:gd name="T62" fmla="*/ 2147483647 w 327"/>
                    <a:gd name="T63" fmla="*/ 2147483647 h 370"/>
                    <a:gd name="T64" fmla="*/ 2147483647 w 327"/>
                    <a:gd name="T65" fmla="*/ 2147483647 h 370"/>
                    <a:gd name="T66" fmla="*/ 2147483647 w 327"/>
                    <a:gd name="T67" fmla="*/ 2147483647 h 370"/>
                    <a:gd name="T68" fmla="*/ 2147483647 w 327"/>
                    <a:gd name="T69" fmla="*/ 2147483647 h 370"/>
                    <a:gd name="T70" fmla="*/ 2147483647 w 327"/>
                    <a:gd name="T71" fmla="*/ 2147483647 h 370"/>
                    <a:gd name="T72" fmla="*/ 2147483647 w 327"/>
                    <a:gd name="T73" fmla="*/ 2147483647 h 370"/>
                    <a:gd name="T74" fmla="*/ 2147483647 w 327"/>
                    <a:gd name="T75" fmla="*/ 2147483647 h 370"/>
                    <a:gd name="T76" fmla="*/ 2147483647 w 327"/>
                    <a:gd name="T77" fmla="*/ 2147483647 h 370"/>
                    <a:gd name="T78" fmla="*/ 2147483647 w 327"/>
                    <a:gd name="T79" fmla="*/ 2147483647 h 370"/>
                    <a:gd name="T80" fmla="*/ 2147483647 w 327"/>
                    <a:gd name="T81" fmla="*/ 2147483647 h 370"/>
                    <a:gd name="T82" fmla="*/ 2147483647 w 327"/>
                    <a:gd name="T83" fmla="*/ 2147483647 h 370"/>
                    <a:gd name="T84" fmla="*/ 2147483647 w 327"/>
                    <a:gd name="T85" fmla="*/ 2147483647 h 370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w 327"/>
                    <a:gd name="T130" fmla="*/ 0 h 370"/>
                    <a:gd name="T131" fmla="*/ 327 w 327"/>
                    <a:gd name="T132" fmla="*/ 370 h 370"/>
                  </a:gdLst>
                  <a:ahLst/>
                  <a:cxnLst>
                    <a:cxn ang="T86">
                      <a:pos x="T0" y="T1"/>
                    </a:cxn>
                    <a:cxn ang="T87">
                      <a:pos x="T2" y="T3"/>
                    </a:cxn>
                    <a:cxn ang="T88">
                      <a:pos x="T4" y="T5"/>
                    </a:cxn>
                    <a:cxn ang="T89">
                      <a:pos x="T6" y="T7"/>
                    </a:cxn>
                    <a:cxn ang="T90">
                      <a:pos x="T8" y="T9"/>
                    </a:cxn>
                    <a:cxn ang="T91">
                      <a:pos x="T10" y="T11"/>
                    </a:cxn>
                    <a:cxn ang="T92">
                      <a:pos x="T12" y="T13"/>
                    </a:cxn>
                    <a:cxn ang="T93">
                      <a:pos x="T14" y="T15"/>
                    </a:cxn>
                    <a:cxn ang="T94">
                      <a:pos x="T16" y="T17"/>
                    </a:cxn>
                    <a:cxn ang="T95">
                      <a:pos x="T18" y="T19"/>
                    </a:cxn>
                    <a:cxn ang="T96">
                      <a:pos x="T20" y="T21"/>
                    </a:cxn>
                    <a:cxn ang="T97">
                      <a:pos x="T22" y="T23"/>
                    </a:cxn>
                    <a:cxn ang="T98">
                      <a:pos x="T24" y="T25"/>
                    </a:cxn>
                    <a:cxn ang="T99">
                      <a:pos x="T26" y="T27"/>
                    </a:cxn>
                    <a:cxn ang="T100">
                      <a:pos x="T28" y="T29"/>
                    </a:cxn>
                    <a:cxn ang="T101">
                      <a:pos x="T30" y="T31"/>
                    </a:cxn>
                    <a:cxn ang="T102">
                      <a:pos x="T32" y="T33"/>
                    </a:cxn>
                    <a:cxn ang="T103">
                      <a:pos x="T34" y="T35"/>
                    </a:cxn>
                    <a:cxn ang="T104">
                      <a:pos x="T36" y="T37"/>
                    </a:cxn>
                    <a:cxn ang="T105">
                      <a:pos x="T38" y="T39"/>
                    </a:cxn>
                    <a:cxn ang="T106">
                      <a:pos x="T40" y="T41"/>
                    </a:cxn>
                    <a:cxn ang="T107">
                      <a:pos x="T42" y="T43"/>
                    </a:cxn>
                    <a:cxn ang="T108">
                      <a:pos x="T44" y="T45"/>
                    </a:cxn>
                    <a:cxn ang="T109">
                      <a:pos x="T46" y="T47"/>
                    </a:cxn>
                    <a:cxn ang="T110">
                      <a:pos x="T48" y="T49"/>
                    </a:cxn>
                    <a:cxn ang="T111">
                      <a:pos x="T50" y="T51"/>
                    </a:cxn>
                    <a:cxn ang="T112">
                      <a:pos x="T52" y="T53"/>
                    </a:cxn>
                    <a:cxn ang="T113">
                      <a:pos x="T54" y="T55"/>
                    </a:cxn>
                    <a:cxn ang="T114">
                      <a:pos x="T56" y="T57"/>
                    </a:cxn>
                    <a:cxn ang="T115">
                      <a:pos x="T58" y="T59"/>
                    </a:cxn>
                    <a:cxn ang="T116">
                      <a:pos x="T60" y="T61"/>
                    </a:cxn>
                    <a:cxn ang="T117">
                      <a:pos x="T62" y="T63"/>
                    </a:cxn>
                    <a:cxn ang="T118">
                      <a:pos x="T64" y="T65"/>
                    </a:cxn>
                    <a:cxn ang="T119">
                      <a:pos x="T66" y="T67"/>
                    </a:cxn>
                    <a:cxn ang="T120">
                      <a:pos x="T68" y="T69"/>
                    </a:cxn>
                    <a:cxn ang="T121">
                      <a:pos x="T70" y="T71"/>
                    </a:cxn>
                    <a:cxn ang="T122">
                      <a:pos x="T72" y="T73"/>
                    </a:cxn>
                    <a:cxn ang="T123">
                      <a:pos x="T74" y="T75"/>
                    </a:cxn>
                    <a:cxn ang="T124">
                      <a:pos x="T76" y="T77"/>
                    </a:cxn>
                    <a:cxn ang="T125">
                      <a:pos x="T78" y="T79"/>
                    </a:cxn>
                    <a:cxn ang="T126">
                      <a:pos x="T80" y="T81"/>
                    </a:cxn>
                    <a:cxn ang="T127">
                      <a:pos x="T82" y="T83"/>
                    </a:cxn>
                    <a:cxn ang="T128">
                      <a:pos x="T84" y="T85"/>
                    </a:cxn>
                  </a:cxnLst>
                  <a:rect l="T129" t="T130" r="T131" b="T132"/>
                  <a:pathLst>
                    <a:path w="327" h="370">
                      <a:moveTo>
                        <a:pt x="287" y="4"/>
                      </a:moveTo>
                      <a:cubicBezTo>
                        <a:pt x="284" y="0"/>
                        <a:pt x="279" y="0"/>
                        <a:pt x="276" y="4"/>
                      </a:cubicBezTo>
                      <a:cubicBezTo>
                        <a:pt x="273" y="7"/>
                        <a:pt x="273" y="12"/>
                        <a:pt x="276" y="15"/>
                      </a:cubicBezTo>
                      <a:cubicBezTo>
                        <a:pt x="300" y="38"/>
                        <a:pt x="311" y="69"/>
                        <a:pt x="311" y="100"/>
                      </a:cubicBezTo>
                      <a:cubicBezTo>
                        <a:pt x="311" y="131"/>
                        <a:pt x="300" y="162"/>
                        <a:pt x="276" y="185"/>
                      </a:cubicBezTo>
                      <a:cubicBezTo>
                        <a:pt x="273" y="188"/>
                        <a:pt x="273" y="194"/>
                        <a:pt x="276" y="197"/>
                      </a:cubicBezTo>
                      <a:cubicBezTo>
                        <a:pt x="278" y="198"/>
                        <a:pt x="280" y="199"/>
                        <a:pt x="282" y="199"/>
                      </a:cubicBezTo>
                      <a:cubicBezTo>
                        <a:pt x="284" y="199"/>
                        <a:pt x="286" y="198"/>
                        <a:pt x="287" y="197"/>
                      </a:cubicBezTo>
                      <a:cubicBezTo>
                        <a:pt x="314" y="170"/>
                        <a:pt x="327" y="135"/>
                        <a:pt x="327" y="100"/>
                      </a:cubicBezTo>
                      <a:cubicBezTo>
                        <a:pt x="327" y="65"/>
                        <a:pt x="314" y="30"/>
                        <a:pt x="287" y="4"/>
                      </a:cubicBezTo>
                      <a:close/>
                      <a:moveTo>
                        <a:pt x="273" y="100"/>
                      </a:moveTo>
                      <a:cubicBezTo>
                        <a:pt x="273" y="121"/>
                        <a:pt x="265" y="142"/>
                        <a:pt x="249" y="158"/>
                      </a:cubicBezTo>
                      <a:cubicBezTo>
                        <a:pt x="246" y="161"/>
                        <a:pt x="246" y="166"/>
                        <a:pt x="249" y="169"/>
                      </a:cubicBezTo>
                      <a:cubicBezTo>
                        <a:pt x="250" y="171"/>
                        <a:pt x="253" y="172"/>
                        <a:pt x="255" y="172"/>
                      </a:cubicBezTo>
                      <a:cubicBezTo>
                        <a:pt x="257" y="172"/>
                        <a:pt x="259" y="171"/>
                        <a:pt x="260" y="169"/>
                      </a:cubicBezTo>
                      <a:cubicBezTo>
                        <a:pt x="279" y="150"/>
                        <a:pt x="289" y="125"/>
                        <a:pt x="289" y="100"/>
                      </a:cubicBezTo>
                      <a:cubicBezTo>
                        <a:pt x="289" y="75"/>
                        <a:pt x="279" y="50"/>
                        <a:pt x="260" y="31"/>
                      </a:cubicBezTo>
                      <a:cubicBezTo>
                        <a:pt x="257" y="28"/>
                        <a:pt x="252" y="28"/>
                        <a:pt x="249" y="31"/>
                      </a:cubicBezTo>
                      <a:cubicBezTo>
                        <a:pt x="246" y="34"/>
                        <a:pt x="246" y="39"/>
                        <a:pt x="249" y="42"/>
                      </a:cubicBezTo>
                      <a:cubicBezTo>
                        <a:pt x="265" y="58"/>
                        <a:pt x="273" y="79"/>
                        <a:pt x="273" y="100"/>
                      </a:cubicBezTo>
                      <a:close/>
                      <a:moveTo>
                        <a:pt x="222" y="142"/>
                      </a:moveTo>
                      <a:cubicBezTo>
                        <a:pt x="223" y="144"/>
                        <a:pt x="225" y="145"/>
                        <a:pt x="227" y="145"/>
                      </a:cubicBezTo>
                      <a:cubicBezTo>
                        <a:pt x="229" y="145"/>
                        <a:pt x="231" y="144"/>
                        <a:pt x="233" y="142"/>
                      </a:cubicBezTo>
                      <a:cubicBezTo>
                        <a:pt x="245" y="131"/>
                        <a:pt x="250" y="115"/>
                        <a:pt x="250" y="100"/>
                      </a:cubicBezTo>
                      <a:cubicBezTo>
                        <a:pt x="250" y="85"/>
                        <a:pt x="245" y="70"/>
                        <a:pt x="233" y="58"/>
                      </a:cubicBezTo>
                      <a:cubicBezTo>
                        <a:pt x="230" y="55"/>
                        <a:pt x="225" y="55"/>
                        <a:pt x="222" y="58"/>
                      </a:cubicBezTo>
                      <a:cubicBezTo>
                        <a:pt x="219" y="61"/>
                        <a:pt x="219" y="66"/>
                        <a:pt x="222" y="69"/>
                      </a:cubicBezTo>
                      <a:cubicBezTo>
                        <a:pt x="230" y="78"/>
                        <a:pt x="234" y="89"/>
                        <a:pt x="234" y="100"/>
                      </a:cubicBezTo>
                      <a:cubicBezTo>
                        <a:pt x="234" y="111"/>
                        <a:pt x="230" y="122"/>
                        <a:pt x="222" y="131"/>
                      </a:cubicBezTo>
                      <a:cubicBezTo>
                        <a:pt x="219" y="134"/>
                        <a:pt x="219" y="139"/>
                        <a:pt x="222" y="142"/>
                      </a:cubicBezTo>
                      <a:close/>
                      <a:moveTo>
                        <a:pt x="51" y="185"/>
                      </a:moveTo>
                      <a:cubicBezTo>
                        <a:pt x="28" y="162"/>
                        <a:pt x="16" y="131"/>
                        <a:pt x="16" y="100"/>
                      </a:cubicBezTo>
                      <a:cubicBezTo>
                        <a:pt x="16" y="69"/>
                        <a:pt x="28" y="38"/>
                        <a:pt x="51" y="15"/>
                      </a:cubicBezTo>
                      <a:cubicBezTo>
                        <a:pt x="54" y="12"/>
                        <a:pt x="54" y="7"/>
                        <a:pt x="51" y="4"/>
                      </a:cubicBezTo>
                      <a:cubicBezTo>
                        <a:pt x="48" y="0"/>
                        <a:pt x="43" y="0"/>
                        <a:pt x="40" y="4"/>
                      </a:cubicBezTo>
                      <a:cubicBezTo>
                        <a:pt x="40" y="4"/>
                        <a:pt x="40" y="4"/>
                        <a:pt x="40" y="4"/>
                      </a:cubicBezTo>
                      <a:cubicBezTo>
                        <a:pt x="13" y="30"/>
                        <a:pt x="0" y="65"/>
                        <a:pt x="0" y="100"/>
                      </a:cubicBezTo>
                      <a:cubicBezTo>
                        <a:pt x="0" y="135"/>
                        <a:pt x="13" y="170"/>
                        <a:pt x="40" y="197"/>
                      </a:cubicBezTo>
                      <a:cubicBezTo>
                        <a:pt x="41" y="198"/>
                        <a:pt x="44" y="199"/>
                        <a:pt x="46" y="199"/>
                      </a:cubicBezTo>
                      <a:cubicBezTo>
                        <a:pt x="48" y="199"/>
                        <a:pt x="50" y="198"/>
                        <a:pt x="51" y="197"/>
                      </a:cubicBezTo>
                      <a:cubicBezTo>
                        <a:pt x="54" y="194"/>
                        <a:pt x="54" y="188"/>
                        <a:pt x="51" y="185"/>
                      </a:cubicBezTo>
                      <a:close/>
                      <a:moveTo>
                        <a:pt x="67" y="169"/>
                      </a:moveTo>
                      <a:cubicBezTo>
                        <a:pt x="69" y="171"/>
                        <a:pt x="71" y="172"/>
                        <a:pt x="73" y="172"/>
                      </a:cubicBezTo>
                      <a:cubicBezTo>
                        <a:pt x="75" y="172"/>
                        <a:pt x="77" y="171"/>
                        <a:pt x="78" y="169"/>
                      </a:cubicBezTo>
                      <a:cubicBezTo>
                        <a:pt x="82" y="166"/>
                        <a:pt x="82" y="161"/>
                        <a:pt x="78" y="158"/>
                      </a:cubicBezTo>
                      <a:cubicBezTo>
                        <a:pt x="62" y="142"/>
                        <a:pt x="54" y="121"/>
                        <a:pt x="54" y="100"/>
                      </a:cubicBezTo>
                      <a:cubicBezTo>
                        <a:pt x="54" y="79"/>
                        <a:pt x="62" y="58"/>
                        <a:pt x="78" y="42"/>
                      </a:cubicBezTo>
                      <a:cubicBezTo>
                        <a:pt x="82" y="39"/>
                        <a:pt x="82" y="34"/>
                        <a:pt x="78" y="31"/>
                      </a:cubicBezTo>
                      <a:cubicBezTo>
                        <a:pt x="75" y="28"/>
                        <a:pt x="70" y="28"/>
                        <a:pt x="67" y="31"/>
                      </a:cubicBezTo>
                      <a:cubicBezTo>
                        <a:pt x="48" y="50"/>
                        <a:pt x="38" y="75"/>
                        <a:pt x="38" y="100"/>
                      </a:cubicBezTo>
                      <a:cubicBezTo>
                        <a:pt x="38" y="125"/>
                        <a:pt x="48" y="150"/>
                        <a:pt x="67" y="169"/>
                      </a:cubicBezTo>
                      <a:close/>
                      <a:moveTo>
                        <a:pt x="94" y="142"/>
                      </a:moveTo>
                      <a:cubicBezTo>
                        <a:pt x="96" y="144"/>
                        <a:pt x="98" y="145"/>
                        <a:pt x="100" y="145"/>
                      </a:cubicBezTo>
                      <a:cubicBezTo>
                        <a:pt x="102" y="145"/>
                        <a:pt x="104" y="144"/>
                        <a:pt x="106" y="142"/>
                      </a:cubicBezTo>
                      <a:cubicBezTo>
                        <a:pt x="109" y="139"/>
                        <a:pt x="109" y="134"/>
                        <a:pt x="106" y="131"/>
                      </a:cubicBezTo>
                      <a:cubicBezTo>
                        <a:pt x="97" y="122"/>
                        <a:pt x="93" y="111"/>
                        <a:pt x="93" y="100"/>
                      </a:cubicBezTo>
                      <a:cubicBezTo>
                        <a:pt x="93" y="89"/>
                        <a:pt x="97" y="78"/>
                        <a:pt x="106" y="69"/>
                      </a:cubicBezTo>
                      <a:cubicBezTo>
                        <a:pt x="109" y="66"/>
                        <a:pt x="109" y="61"/>
                        <a:pt x="106" y="58"/>
                      </a:cubicBezTo>
                      <a:cubicBezTo>
                        <a:pt x="103" y="55"/>
                        <a:pt x="97" y="55"/>
                        <a:pt x="94" y="58"/>
                      </a:cubicBezTo>
                      <a:cubicBezTo>
                        <a:pt x="83" y="70"/>
                        <a:pt x="77" y="85"/>
                        <a:pt x="77" y="100"/>
                      </a:cubicBezTo>
                      <a:cubicBezTo>
                        <a:pt x="77" y="115"/>
                        <a:pt x="83" y="131"/>
                        <a:pt x="94" y="142"/>
                      </a:cubicBezTo>
                      <a:close/>
                      <a:moveTo>
                        <a:pt x="267" y="349"/>
                      </a:moveTo>
                      <a:cubicBezTo>
                        <a:pt x="257" y="336"/>
                        <a:pt x="238" y="309"/>
                        <a:pt x="219" y="270"/>
                      </a:cubicBezTo>
                      <a:cubicBezTo>
                        <a:pt x="218" y="270"/>
                        <a:pt x="218" y="269"/>
                        <a:pt x="218" y="268"/>
                      </a:cubicBezTo>
                      <a:cubicBezTo>
                        <a:pt x="213" y="259"/>
                        <a:pt x="209" y="249"/>
                        <a:pt x="204" y="239"/>
                      </a:cubicBezTo>
                      <a:cubicBezTo>
                        <a:pt x="190" y="205"/>
                        <a:pt x="182" y="171"/>
                        <a:pt x="177" y="146"/>
                      </a:cubicBezTo>
                      <a:cubicBezTo>
                        <a:pt x="197" y="140"/>
                        <a:pt x="211" y="122"/>
                        <a:pt x="211" y="100"/>
                      </a:cubicBezTo>
                      <a:cubicBezTo>
                        <a:pt x="211" y="93"/>
                        <a:pt x="210" y="87"/>
                        <a:pt x="208" y="81"/>
                      </a:cubicBezTo>
                      <a:cubicBezTo>
                        <a:pt x="206" y="77"/>
                        <a:pt x="201" y="75"/>
                        <a:pt x="197" y="77"/>
                      </a:cubicBezTo>
                      <a:cubicBezTo>
                        <a:pt x="193" y="79"/>
                        <a:pt x="191" y="84"/>
                        <a:pt x="193" y="88"/>
                      </a:cubicBezTo>
                      <a:cubicBezTo>
                        <a:pt x="194" y="91"/>
                        <a:pt x="195" y="96"/>
                        <a:pt x="195" y="100"/>
                      </a:cubicBezTo>
                      <a:cubicBezTo>
                        <a:pt x="195" y="117"/>
                        <a:pt x="181" y="132"/>
                        <a:pt x="164" y="132"/>
                      </a:cubicBezTo>
                      <a:cubicBezTo>
                        <a:pt x="146" y="132"/>
                        <a:pt x="132" y="117"/>
                        <a:pt x="132" y="100"/>
                      </a:cubicBezTo>
                      <a:cubicBezTo>
                        <a:pt x="132" y="82"/>
                        <a:pt x="146" y="68"/>
                        <a:pt x="164" y="68"/>
                      </a:cubicBezTo>
                      <a:cubicBezTo>
                        <a:pt x="169" y="68"/>
                        <a:pt x="173" y="69"/>
                        <a:pt x="177" y="71"/>
                      </a:cubicBezTo>
                      <a:cubicBezTo>
                        <a:pt x="181" y="73"/>
                        <a:pt x="186" y="71"/>
                        <a:pt x="188" y="67"/>
                      </a:cubicBezTo>
                      <a:cubicBezTo>
                        <a:pt x="190" y="63"/>
                        <a:pt x="188" y="59"/>
                        <a:pt x="184" y="57"/>
                      </a:cubicBezTo>
                      <a:cubicBezTo>
                        <a:pt x="184" y="57"/>
                        <a:pt x="184" y="57"/>
                        <a:pt x="184" y="57"/>
                      </a:cubicBezTo>
                      <a:cubicBezTo>
                        <a:pt x="178" y="54"/>
                        <a:pt x="171" y="52"/>
                        <a:pt x="164" y="52"/>
                      </a:cubicBezTo>
                      <a:cubicBezTo>
                        <a:pt x="137" y="52"/>
                        <a:pt x="116" y="74"/>
                        <a:pt x="116" y="100"/>
                      </a:cubicBezTo>
                      <a:cubicBezTo>
                        <a:pt x="116" y="121"/>
                        <a:pt x="130" y="140"/>
                        <a:pt x="150" y="146"/>
                      </a:cubicBezTo>
                      <a:cubicBezTo>
                        <a:pt x="145" y="170"/>
                        <a:pt x="136" y="205"/>
                        <a:pt x="123" y="239"/>
                      </a:cubicBezTo>
                      <a:cubicBezTo>
                        <a:pt x="118" y="249"/>
                        <a:pt x="114" y="259"/>
                        <a:pt x="109" y="268"/>
                      </a:cubicBezTo>
                      <a:cubicBezTo>
                        <a:pt x="109" y="269"/>
                        <a:pt x="108" y="270"/>
                        <a:pt x="108" y="271"/>
                      </a:cubicBezTo>
                      <a:cubicBezTo>
                        <a:pt x="97" y="293"/>
                        <a:pt x="85" y="312"/>
                        <a:pt x="76" y="326"/>
                      </a:cubicBezTo>
                      <a:cubicBezTo>
                        <a:pt x="69" y="336"/>
                        <a:pt x="63" y="344"/>
                        <a:pt x="59" y="349"/>
                      </a:cubicBezTo>
                      <a:cubicBezTo>
                        <a:pt x="57" y="351"/>
                        <a:pt x="55" y="353"/>
                        <a:pt x="54" y="355"/>
                      </a:cubicBezTo>
                      <a:cubicBezTo>
                        <a:pt x="53" y="356"/>
                        <a:pt x="52" y="357"/>
                        <a:pt x="52" y="357"/>
                      </a:cubicBezTo>
                      <a:cubicBezTo>
                        <a:pt x="50" y="359"/>
                        <a:pt x="50" y="362"/>
                        <a:pt x="51" y="365"/>
                      </a:cubicBezTo>
                      <a:cubicBezTo>
                        <a:pt x="52" y="368"/>
                        <a:pt x="55" y="370"/>
                        <a:pt x="58" y="370"/>
                      </a:cubicBezTo>
                      <a:cubicBezTo>
                        <a:pt x="97" y="370"/>
                        <a:pt x="97" y="370"/>
                        <a:pt x="97" y="370"/>
                      </a:cubicBezTo>
                      <a:cubicBezTo>
                        <a:pt x="100" y="370"/>
                        <a:pt x="102" y="368"/>
                        <a:pt x="104" y="366"/>
                      </a:cubicBezTo>
                      <a:cubicBezTo>
                        <a:pt x="115" y="345"/>
                        <a:pt x="138" y="331"/>
                        <a:pt x="163" y="331"/>
                      </a:cubicBezTo>
                      <a:cubicBezTo>
                        <a:pt x="189" y="331"/>
                        <a:pt x="211" y="345"/>
                        <a:pt x="223" y="366"/>
                      </a:cubicBezTo>
                      <a:cubicBezTo>
                        <a:pt x="224" y="368"/>
                        <a:pt x="227" y="370"/>
                        <a:pt x="230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68" y="370"/>
                        <a:pt x="268" y="370"/>
                        <a:pt x="268" y="370"/>
                      </a:cubicBezTo>
                      <a:cubicBezTo>
                        <a:pt x="271" y="370"/>
                        <a:pt x="274" y="368"/>
                        <a:pt x="275" y="365"/>
                      </a:cubicBezTo>
                      <a:cubicBezTo>
                        <a:pt x="276" y="362"/>
                        <a:pt x="276" y="359"/>
                        <a:pt x="274" y="357"/>
                      </a:cubicBezTo>
                      <a:cubicBezTo>
                        <a:pt x="274" y="357"/>
                        <a:pt x="271" y="354"/>
                        <a:pt x="267" y="349"/>
                      </a:cubicBezTo>
                      <a:close/>
                      <a:moveTo>
                        <a:pt x="163" y="159"/>
                      </a:moveTo>
                      <a:cubicBezTo>
                        <a:pt x="168" y="179"/>
                        <a:pt x="174" y="203"/>
                        <a:pt x="183" y="228"/>
                      </a:cubicBezTo>
                      <a:cubicBezTo>
                        <a:pt x="177" y="227"/>
                        <a:pt x="170" y="227"/>
                        <a:pt x="163" y="227"/>
                      </a:cubicBezTo>
                      <a:cubicBezTo>
                        <a:pt x="157" y="227"/>
                        <a:pt x="150" y="227"/>
                        <a:pt x="144" y="228"/>
                      </a:cubicBezTo>
                      <a:cubicBezTo>
                        <a:pt x="153" y="203"/>
                        <a:pt x="159" y="179"/>
                        <a:pt x="163" y="159"/>
                      </a:cubicBezTo>
                      <a:close/>
                      <a:moveTo>
                        <a:pt x="137" y="245"/>
                      </a:moveTo>
                      <a:cubicBezTo>
                        <a:pt x="146" y="244"/>
                        <a:pt x="154" y="243"/>
                        <a:pt x="163" y="243"/>
                      </a:cubicBezTo>
                      <a:cubicBezTo>
                        <a:pt x="172" y="243"/>
                        <a:pt x="181" y="244"/>
                        <a:pt x="190" y="245"/>
                      </a:cubicBezTo>
                      <a:cubicBezTo>
                        <a:pt x="192" y="250"/>
                        <a:pt x="194" y="255"/>
                        <a:pt x="196" y="260"/>
                      </a:cubicBezTo>
                      <a:cubicBezTo>
                        <a:pt x="186" y="257"/>
                        <a:pt x="174" y="256"/>
                        <a:pt x="163" y="256"/>
                      </a:cubicBezTo>
                      <a:cubicBezTo>
                        <a:pt x="152" y="256"/>
                        <a:pt x="141" y="257"/>
                        <a:pt x="131" y="260"/>
                      </a:cubicBezTo>
                      <a:cubicBezTo>
                        <a:pt x="133" y="255"/>
                        <a:pt x="135" y="250"/>
                        <a:pt x="137" y="245"/>
                      </a:cubicBezTo>
                      <a:close/>
                      <a:moveTo>
                        <a:pt x="122" y="279"/>
                      </a:moveTo>
                      <a:cubicBezTo>
                        <a:pt x="135" y="275"/>
                        <a:pt x="149" y="272"/>
                        <a:pt x="163" y="272"/>
                      </a:cubicBezTo>
                      <a:cubicBezTo>
                        <a:pt x="178" y="272"/>
                        <a:pt x="192" y="275"/>
                        <a:pt x="205" y="279"/>
                      </a:cubicBezTo>
                      <a:cubicBezTo>
                        <a:pt x="208" y="286"/>
                        <a:pt x="212" y="292"/>
                        <a:pt x="215" y="298"/>
                      </a:cubicBezTo>
                      <a:cubicBezTo>
                        <a:pt x="199" y="290"/>
                        <a:pt x="182" y="285"/>
                        <a:pt x="163" y="285"/>
                      </a:cubicBezTo>
                      <a:cubicBezTo>
                        <a:pt x="145" y="285"/>
                        <a:pt x="127" y="290"/>
                        <a:pt x="112" y="298"/>
                      </a:cubicBezTo>
                      <a:cubicBezTo>
                        <a:pt x="115" y="292"/>
                        <a:pt x="118" y="286"/>
                        <a:pt x="122" y="279"/>
                      </a:cubicBezTo>
                      <a:close/>
                      <a:moveTo>
                        <a:pt x="234" y="354"/>
                      </a:moveTo>
                      <a:cubicBezTo>
                        <a:pt x="219" y="330"/>
                        <a:pt x="193" y="315"/>
                        <a:pt x="163" y="315"/>
                      </a:cubicBezTo>
                      <a:cubicBezTo>
                        <a:pt x="133" y="315"/>
                        <a:pt x="107" y="330"/>
                        <a:pt x="92" y="354"/>
                      </a:cubicBezTo>
                      <a:cubicBezTo>
                        <a:pt x="75" y="354"/>
                        <a:pt x="75" y="354"/>
                        <a:pt x="75" y="354"/>
                      </a:cubicBezTo>
                      <a:cubicBezTo>
                        <a:pt x="78" y="350"/>
                        <a:pt x="81" y="346"/>
                        <a:pt x="85" y="341"/>
                      </a:cubicBezTo>
                      <a:cubicBezTo>
                        <a:pt x="85" y="341"/>
                        <a:pt x="85" y="341"/>
                        <a:pt x="85" y="341"/>
                      </a:cubicBezTo>
                      <a:cubicBezTo>
                        <a:pt x="103" y="317"/>
                        <a:pt x="131" y="301"/>
                        <a:pt x="163" y="301"/>
                      </a:cubicBezTo>
                      <a:cubicBezTo>
                        <a:pt x="195" y="301"/>
                        <a:pt x="223" y="317"/>
                        <a:pt x="241" y="341"/>
                      </a:cubicBezTo>
                      <a:cubicBezTo>
                        <a:pt x="241" y="341"/>
                        <a:pt x="242" y="341"/>
                        <a:pt x="242" y="341"/>
                      </a:cubicBezTo>
                      <a:cubicBezTo>
                        <a:pt x="245" y="346"/>
                        <a:pt x="248" y="350"/>
                        <a:pt x="251" y="354"/>
                      </a:cubicBezTo>
                      <a:lnTo>
                        <a:pt x="234" y="354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/>
              </p:spPr>
              <p:txBody>
                <a:bodyPr anchor="ctr"/>
                <a:lstStyle/>
                <a:p>
                  <a:pPr algn="ctr"/>
                  <a:endParaRPr lang="en-US" sz="1400">
                    <a:solidFill>
                      <a:srgbClr val="00A9D4"/>
                    </a:solidFill>
                  </a:endParaRPr>
                </a:p>
              </p:txBody>
            </p:sp>
          </p:grpSp>
        </p:grpSp>
      </p:grpSp>
      <p:grpSp>
        <p:nvGrpSpPr>
          <p:cNvPr id="95" name="Group 94"/>
          <p:cNvGrpSpPr/>
          <p:nvPr/>
        </p:nvGrpSpPr>
        <p:grpSpPr>
          <a:xfrm>
            <a:off x="5108661" y="1195690"/>
            <a:ext cx="3681623" cy="1232821"/>
            <a:chOff x="5196501" y="1195690"/>
            <a:chExt cx="3681623" cy="1232821"/>
          </a:xfrm>
        </p:grpSpPr>
        <p:sp>
          <p:nvSpPr>
            <p:cNvPr id="96" name="Freeform 10"/>
            <p:cNvSpPr>
              <a:spLocks noChangeAspect="1"/>
            </p:cNvSpPr>
            <p:nvPr/>
          </p:nvSpPr>
          <p:spPr bwMode="auto">
            <a:xfrm>
              <a:off x="7936975" y="1570079"/>
              <a:ext cx="941149" cy="840174"/>
            </a:xfrm>
            <a:custGeom>
              <a:avLst/>
              <a:gdLst>
                <a:gd name="T0" fmla="*/ 2147483647 w 715"/>
                <a:gd name="T1" fmla="*/ 2147483647 h 686"/>
                <a:gd name="T2" fmla="*/ 0 w 715"/>
                <a:gd name="T3" fmla="*/ 2147483647 h 686"/>
                <a:gd name="T4" fmla="*/ 0 w 715"/>
                <a:gd name="T5" fmla="*/ 2147483647 h 686"/>
                <a:gd name="T6" fmla="*/ 0 w 715"/>
                <a:gd name="T7" fmla="*/ 2147483647 h 686"/>
                <a:gd name="T8" fmla="*/ 2147483647 w 715"/>
                <a:gd name="T9" fmla="*/ 0 h 686"/>
                <a:gd name="T10" fmla="*/ 2147483647 w 715"/>
                <a:gd name="T11" fmla="*/ 0 h 686"/>
                <a:gd name="T12" fmla="*/ 2147483647 w 715"/>
                <a:gd name="T13" fmla="*/ 0 h 686"/>
                <a:gd name="T14" fmla="*/ 2147483647 w 715"/>
                <a:gd name="T15" fmla="*/ 2147483647 h 686"/>
                <a:gd name="T16" fmla="*/ 2147483647 w 715"/>
                <a:gd name="T17" fmla="*/ 2147483647 h 686"/>
                <a:gd name="T18" fmla="*/ 2147483647 w 715"/>
                <a:gd name="T19" fmla="*/ 2147483647 h 686"/>
                <a:gd name="T20" fmla="*/ 2147483647 w 715"/>
                <a:gd name="T21" fmla="*/ 2147483647 h 686"/>
                <a:gd name="T22" fmla="*/ 2147483647 w 715"/>
                <a:gd name="T23" fmla="*/ 2147483647 h 686"/>
                <a:gd name="T24" fmla="*/ 2147483647 w 715"/>
                <a:gd name="T25" fmla="*/ 2147483647 h 686"/>
                <a:gd name="T26" fmla="*/ 2147483647 w 715"/>
                <a:gd name="T27" fmla="*/ 2147483647 h 686"/>
                <a:gd name="T28" fmla="*/ 2147483647 w 715"/>
                <a:gd name="T29" fmla="*/ 2147483647 h 686"/>
                <a:gd name="T30" fmla="*/ 2147483647 w 715"/>
                <a:gd name="T31" fmla="*/ 2147483647 h 686"/>
                <a:gd name="T32" fmla="*/ 2147483647 w 715"/>
                <a:gd name="T33" fmla="*/ 2147483647 h 686"/>
                <a:gd name="T34" fmla="*/ 2147483647 w 715"/>
                <a:gd name="T35" fmla="*/ 2147483647 h 686"/>
                <a:gd name="T36" fmla="*/ 2147483647 w 715"/>
                <a:gd name="T37" fmla="*/ 2147483647 h 686"/>
                <a:gd name="T38" fmla="*/ 2147483647 w 715"/>
                <a:gd name="T39" fmla="*/ 2147483647 h 686"/>
                <a:gd name="T40" fmla="*/ 2147483647 w 715"/>
                <a:gd name="T41" fmla="*/ 2147483647 h 686"/>
                <a:gd name="T42" fmla="*/ 2147483647 w 715"/>
                <a:gd name="T43" fmla="*/ 2147483647 h 686"/>
                <a:gd name="T44" fmla="*/ 2147483647 w 715"/>
                <a:gd name="T45" fmla="*/ 2147483647 h 686"/>
                <a:gd name="T46" fmla="*/ 2147483647 w 715"/>
                <a:gd name="T47" fmla="*/ 2147483647 h 686"/>
                <a:gd name="T48" fmla="*/ 2147483647 w 715"/>
                <a:gd name="T49" fmla="*/ 2147483647 h 686"/>
                <a:gd name="T50" fmla="*/ 2147483647 w 715"/>
                <a:gd name="T51" fmla="*/ 2147483647 h 686"/>
                <a:gd name="T52" fmla="*/ 2147483647 w 715"/>
                <a:gd name="T53" fmla="*/ 2147483647 h 686"/>
                <a:gd name="T54" fmla="*/ 2147483647 w 715"/>
                <a:gd name="T55" fmla="*/ 2147483647 h 686"/>
                <a:gd name="T56" fmla="*/ 2147483647 w 715"/>
                <a:gd name="T57" fmla="*/ 2147483647 h 686"/>
                <a:gd name="T58" fmla="*/ 2147483647 w 715"/>
                <a:gd name="T59" fmla="*/ 2147483647 h 686"/>
                <a:gd name="T60" fmla="*/ 2147483647 w 715"/>
                <a:gd name="T61" fmla="*/ 2147483647 h 686"/>
                <a:gd name="T62" fmla="*/ 2147483647 w 715"/>
                <a:gd name="T63" fmla="*/ 2147483647 h 686"/>
                <a:gd name="T64" fmla="*/ 2147483647 w 715"/>
                <a:gd name="T65" fmla="*/ 2147483647 h 686"/>
                <a:gd name="T66" fmla="*/ 2147483647 w 715"/>
                <a:gd name="T67" fmla="*/ 2147483647 h 686"/>
                <a:gd name="T68" fmla="*/ 2147483647 w 715"/>
                <a:gd name="T69" fmla="*/ 2147483647 h 68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15" h="686">
                  <a:moveTo>
                    <a:pt x="31" y="686"/>
                  </a:moveTo>
                  <a:cubicBezTo>
                    <a:pt x="14" y="686"/>
                    <a:pt x="0" y="672"/>
                    <a:pt x="0" y="655"/>
                  </a:cubicBezTo>
                  <a:cubicBezTo>
                    <a:pt x="0" y="655"/>
                    <a:pt x="0" y="655"/>
                    <a:pt x="0" y="655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685" y="0"/>
                    <a:pt x="685" y="0"/>
                    <a:pt x="685" y="0"/>
                  </a:cubicBezTo>
                  <a:cubicBezTo>
                    <a:pt x="702" y="0"/>
                    <a:pt x="715" y="14"/>
                    <a:pt x="715" y="31"/>
                  </a:cubicBezTo>
                  <a:cubicBezTo>
                    <a:pt x="715" y="31"/>
                    <a:pt x="715" y="31"/>
                    <a:pt x="715" y="31"/>
                  </a:cubicBezTo>
                  <a:cubicBezTo>
                    <a:pt x="715" y="53"/>
                    <a:pt x="715" y="53"/>
                    <a:pt x="715" y="53"/>
                  </a:cubicBezTo>
                  <a:cubicBezTo>
                    <a:pt x="715" y="57"/>
                    <a:pt x="712" y="61"/>
                    <a:pt x="707" y="61"/>
                  </a:cubicBezTo>
                  <a:cubicBezTo>
                    <a:pt x="707" y="61"/>
                    <a:pt x="707" y="61"/>
                    <a:pt x="707" y="61"/>
                  </a:cubicBezTo>
                  <a:cubicBezTo>
                    <a:pt x="703" y="61"/>
                    <a:pt x="699" y="57"/>
                    <a:pt x="699" y="53"/>
                  </a:cubicBezTo>
                  <a:cubicBezTo>
                    <a:pt x="699" y="53"/>
                    <a:pt x="699" y="53"/>
                    <a:pt x="699" y="53"/>
                  </a:cubicBezTo>
                  <a:cubicBezTo>
                    <a:pt x="699" y="31"/>
                    <a:pt x="699" y="31"/>
                    <a:pt x="699" y="31"/>
                  </a:cubicBezTo>
                  <a:cubicBezTo>
                    <a:pt x="699" y="23"/>
                    <a:pt x="693" y="16"/>
                    <a:pt x="685" y="16"/>
                  </a:cubicBezTo>
                  <a:cubicBezTo>
                    <a:pt x="685" y="16"/>
                    <a:pt x="685" y="16"/>
                    <a:pt x="685" y="16"/>
                  </a:cubicBezTo>
                  <a:cubicBezTo>
                    <a:pt x="31" y="16"/>
                    <a:pt x="31" y="16"/>
                    <a:pt x="31" y="16"/>
                  </a:cubicBezTo>
                  <a:cubicBezTo>
                    <a:pt x="23" y="16"/>
                    <a:pt x="16" y="23"/>
                    <a:pt x="16" y="31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6" y="655"/>
                    <a:pt x="16" y="655"/>
                    <a:pt x="16" y="655"/>
                  </a:cubicBezTo>
                  <a:cubicBezTo>
                    <a:pt x="16" y="663"/>
                    <a:pt x="23" y="670"/>
                    <a:pt x="31" y="670"/>
                  </a:cubicBezTo>
                  <a:cubicBezTo>
                    <a:pt x="31" y="670"/>
                    <a:pt x="31" y="670"/>
                    <a:pt x="31" y="670"/>
                  </a:cubicBezTo>
                  <a:cubicBezTo>
                    <a:pt x="685" y="670"/>
                    <a:pt x="685" y="670"/>
                    <a:pt x="685" y="670"/>
                  </a:cubicBezTo>
                  <a:cubicBezTo>
                    <a:pt x="693" y="670"/>
                    <a:pt x="699" y="663"/>
                    <a:pt x="699" y="655"/>
                  </a:cubicBezTo>
                  <a:cubicBezTo>
                    <a:pt x="699" y="655"/>
                    <a:pt x="699" y="655"/>
                    <a:pt x="699" y="655"/>
                  </a:cubicBezTo>
                  <a:cubicBezTo>
                    <a:pt x="699" y="82"/>
                    <a:pt x="699" y="82"/>
                    <a:pt x="699" y="82"/>
                  </a:cubicBezTo>
                  <a:cubicBezTo>
                    <a:pt x="699" y="78"/>
                    <a:pt x="703" y="74"/>
                    <a:pt x="707" y="74"/>
                  </a:cubicBezTo>
                  <a:cubicBezTo>
                    <a:pt x="707" y="74"/>
                    <a:pt x="707" y="74"/>
                    <a:pt x="707" y="74"/>
                  </a:cubicBezTo>
                  <a:cubicBezTo>
                    <a:pt x="712" y="74"/>
                    <a:pt x="715" y="78"/>
                    <a:pt x="715" y="82"/>
                  </a:cubicBezTo>
                  <a:cubicBezTo>
                    <a:pt x="715" y="82"/>
                    <a:pt x="715" y="82"/>
                    <a:pt x="715" y="82"/>
                  </a:cubicBezTo>
                  <a:cubicBezTo>
                    <a:pt x="715" y="655"/>
                    <a:pt x="715" y="655"/>
                    <a:pt x="715" y="655"/>
                  </a:cubicBezTo>
                  <a:cubicBezTo>
                    <a:pt x="715" y="672"/>
                    <a:pt x="702" y="686"/>
                    <a:pt x="685" y="686"/>
                  </a:cubicBezTo>
                  <a:cubicBezTo>
                    <a:pt x="685" y="686"/>
                    <a:pt x="685" y="686"/>
                    <a:pt x="685" y="686"/>
                  </a:cubicBezTo>
                  <a:cubicBezTo>
                    <a:pt x="31" y="686"/>
                    <a:pt x="31" y="686"/>
                    <a:pt x="31" y="686"/>
                  </a:cubicBez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en-US" sz="1400">
                <a:solidFill>
                  <a:srgbClr val="00A9D4"/>
                </a:solidFill>
              </a:endParaRPr>
            </a:p>
          </p:txBody>
        </p:sp>
        <p:sp>
          <p:nvSpPr>
            <p:cNvPr id="97" name="Freeform 3"/>
            <p:cNvSpPr>
              <a:spLocks noChangeAspect="1" noEditPoints="1"/>
            </p:cNvSpPr>
            <p:nvPr/>
          </p:nvSpPr>
          <p:spPr bwMode="auto">
            <a:xfrm>
              <a:off x="8303602" y="1967892"/>
              <a:ext cx="219982" cy="232042"/>
            </a:xfrm>
            <a:custGeom>
              <a:avLst/>
              <a:gdLst>
                <a:gd name="T0" fmla="*/ 2147483647 w 327"/>
                <a:gd name="T1" fmla="*/ 2147483647 h 370"/>
                <a:gd name="T2" fmla="*/ 2147483647 w 327"/>
                <a:gd name="T3" fmla="*/ 2147483647 h 370"/>
                <a:gd name="T4" fmla="*/ 2147483647 w 327"/>
                <a:gd name="T5" fmla="*/ 2147483647 h 370"/>
                <a:gd name="T6" fmla="*/ 2147483647 w 327"/>
                <a:gd name="T7" fmla="*/ 2147483647 h 370"/>
                <a:gd name="T8" fmla="*/ 2147483647 w 327"/>
                <a:gd name="T9" fmla="*/ 2147483647 h 370"/>
                <a:gd name="T10" fmla="*/ 2147483647 w 327"/>
                <a:gd name="T11" fmla="*/ 2147483647 h 370"/>
                <a:gd name="T12" fmla="*/ 2147483647 w 327"/>
                <a:gd name="T13" fmla="*/ 2147483647 h 370"/>
                <a:gd name="T14" fmla="*/ 2147483647 w 327"/>
                <a:gd name="T15" fmla="*/ 2147483647 h 370"/>
                <a:gd name="T16" fmla="*/ 2147483647 w 327"/>
                <a:gd name="T17" fmla="*/ 2147483647 h 370"/>
                <a:gd name="T18" fmla="*/ 2147483647 w 327"/>
                <a:gd name="T19" fmla="*/ 2147483647 h 370"/>
                <a:gd name="T20" fmla="*/ 2147483647 w 327"/>
                <a:gd name="T21" fmla="*/ 2147483647 h 370"/>
                <a:gd name="T22" fmla="*/ 2147483647 w 327"/>
                <a:gd name="T23" fmla="*/ 2147483647 h 370"/>
                <a:gd name="T24" fmla="*/ 2147483647 w 327"/>
                <a:gd name="T25" fmla="*/ 2147483647 h 370"/>
                <a:gd name="T26" fmla="*/ 2147483647 w 327"/>
                <a:gd name="T27" fmla="*/ 2147483647 h 370"/>
                <a:gd name="T28" fmla="*/ 2147483647 w 327"/>
                <a:gd name="T29" fmla="*/ 2147483647 h 370"/>
                <a:gd name="T30" fmla="*/ 2147483647 w 327"/>
                <a:gd name="T31" fmla="*/ 2147483647 h 370"/>
                <a:gd name="T32" fmla="*/ 2147483647 w 327"/>
                <a:gd name="T33" fmla="*/ 2147483647 h 370"/>
                <a:gd name="T34" fmla="*/ 2147483647 w 327"/>
                <a:gd name="T35" fmla="*/ 2147483647 h 370"/>
                <a:gd name="T36" fmla="*/ 2147483647 w 327"/>
                <a:gd name="T37" fmla="*/ 2147483647 h 370"/>
                <a:gd name="T38" fmla="*/ 2147483647 w 327"/>
                <a:gd name="T39" fmla="*/ 2147483647 h 370"/>
                <a:gd name="T40" fmla="*/ 2147483647 w 327"/>
                <a:gd name="T41" fmla="*/ 2147483647 h 370"/>
                <a:gd name="T42" fmla="*/ 2147483647 w 327"/>
                <a:gd name="T43" fmla="*/ 2147483647 h 370"/>
                <a:gd name="T44" fmla="*/ 2147483647 w 327"/>
                <a:gd name="T45" fmla="*/ 2147483647 h 370"/>
                <a:gd name="T46" fmla="*/ 2147483647 w 327"/>
                <a:gd name="T47" fmla="*/ 2147483647 h 370"/>
                <a:gd name="T48" fmla="*/ 2147483647 w 327"/>
                <a:gd name="T49" fmla="*/ 2147483647 h 370"/>
                <a:gd name="T50" fmla="*/ 2147483647 w 327"/>
                <a:gd name="T51" fmla="*/ 2147483647 h 370"/>
                <a:gd name="T52" fmla="*/ 2147483647 w 327"/>
                <a:gd name="T53" fmla="*/ 2147483647 h 370"/>
                <a:gd name="T54" fmla="*/ 2147483647 w 327"/>
                <a:gd name="T55" fmla="*/ 2147483647 h 370"/>
                <a:gd name="T56" fmla="*/ 2147483647 w 327"/>
                <a:gd name="T57" fmla="*/ 2147483647 h 370"/>
                <a:gd name="T58" fmla="*/ 2147483647 w 327"/>
                <a:gd name="T59" fmla="*/ 2147483647 h 370"/>
                <a:gd name="T60" fmla="*/ 2147483647 w 327"/>
                <a:gd name="T61" fmla="*/ 2147483647 h 370"/>
                <a:gd name="T62" fmla="*/ 2147483647 w 327"/>
                <a:gd name="T63" fmla="*/ 2147483647 h 370"/>
                <a:gd name="T64" fmla="*/ 2147483647 w 327"/>
                <a:gd name="T65" fmla="*/ 2147483647 h 370"/>
                <a:gd name="T66" fmla="*/ 2147483647 w 327"/>
                <a:gd name="T67" fmla="*/ 2147483647 h 370"/>
                <a:gd name="T68" fmla="*/ 2147483647 w 327"/>
                <a:gd name="T69" fmla="*/ 2147483647 h 370"/>
                <a:gd name="T70" fmla="*/ 2147483647 w 327"/>
                <a:gd name="T71" fmla="*/ 2147483647 h 370"/>
                <a:gd name="T72" fmla="*/ 2147483647 w 327"/>
                <a:gd name="T73" fmla="*/ 2147483647 h 370"/>
                <a:gd name="T74" fmla="*/ 2147483647 w 327"/>
                <a:gd name="T75" fmla="*/ 2147483647 h 370"/>
                <a:gd name="T76" fmla="*/ 2147483647 w 327"/>
                <a:gd name="T77" fmla="*/ 2147483647 h 370"/>
                <a:gd name="T78" fmla="*/ 2147483647 w 327"/>
                <a:gd name="T79" fmla="*/ 2147483647 h 370"/>
                <a:gd name="T80" fmla="*/ 2147483647 w 327"/>
                <a:gd name="T81" fmla="*/ 2147483647 h 370"/>
                <a:gd name="T82" fmla="*/ 2147483647 w 327"/>
                <a:gd name="T83" fmla="*/ 2147483647 h 370"/>
                <a:gd name="T84" fmla="*/ 2147483647 w 327"/>
                <a:gd name="T85" fmla="*/ 2147483647 h 3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27"/>
                <a:gd name="T130" fmla="*/ 0 h 370"/>
                <a:gd name="T131" fmla="*/ 327 w 327"/>
                <a:gd name="T132" fmla="*/ 370 h 3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27" h="370">
                  <a:moveTo>
                    <a:pt x="287" y="4"/>
                  </a:moveTo>
                  <a:cubicBezTo>
                    <a:pt x="284" y="0"/>
                    <a:pt x="279" y="0"/>
                    <a:pt x="276" y="4"/>
                  </a:cubicBezTo>
                  <a:cubicBezTo>
                    <a:pt x="273" y="7"/>
                    <a:pt x="273" y="12"/>
                    <a:pt x="276" y="15"/>
                  </a:cubicBezTo>
                  <a:cubicBezTo>
                    <a:pt x="300" y="38"/>
                    <a:pt x="311" y="69"/>
                    <a:pt x="311" y="100"/>
                  </a:cubicBezTo>
                  <a:cubicBezTo>
                    <a:pt x="311" y="131"/>
                    <a:pt x="300" y="162"/>
                    <a:pt x="276" y="185"/>
                  </a:cubicBezTo>
                  <a:cubicBezTo>
                    <a:pt x="273" y="188"/>
                    <a:pt x="273" y="194"/>
                    <a:pt x="276" y="197"/>
                  </a:cubicBezTo>
                  <a:cubicBezTo>
                    <a:pt x="278" y="198"/>
                    <a:pt x="280" y="199"/>
                    <a:pt x="282" y="199"/>
                  </a:cubicBezTo>
                  <a:cubicBezTo>
                    <a:pt x="284" y="199"/>
                    <a:pt x="286" y="198"/>
                    <a:pt x="287" y="197"/>
                  </a:cubicBezTo>
                  <a:cubicBezTo>
                    <a:pt x="314" y="170"/>
                    <a:pt x="327" y="135"/>
                    <a:pt x="327" y="100"/>
                  </a:cubicBezTo>
                  <a:cubicBezTo>
                    <a:pt x="327" y="65"/>
                    <a:pt x="314" y="30"/>
                    <a:pt x="287" y="4"/>
                  </a:cubicBezTo>
                  <a:close/>
                  <a:moveTo>
                    <a:pt x="273" y="100"/>
                  </a:moveTo>
                  <a:cubicBezTo>
                    <a:pt x="273" y="121"/>
                    <a:pt x="265" y="142"/>
                    <a:pt x="249" y="158"/>
                  </a:cubicBezTo>
                  <a:cubicBezTo>
                    <a:pt x="246" y="161"/>
                    <a:pt x="246" y="166"/>
                    <a:pt x="249" y="169"/>
                  </a:cubicBezTo>
                  <a:cubicBezTo>
                    <a:pt x="250" y="171"/>
                    <a:pt x="253" y="172"/>
                    <a:pt x="255" y="172"/>
                  </a:cubicBezTo>
                  <a:cubicBezTo>
                    <a:pt x="257" y="172"/>
                    <a:pt x="259" y="171"/>
                    <a:pt x="260" y="169"/>
                  </a:cubicBezTo>
                  <a:cubicBezTo>
                    <a:pt x="279" y="150"/>
                    <a:pt x="289" y="125"/>
                    <a:pt x="289" y="100"/>
                  </a:cubicBezTo>
                  <a:cubicBezTo>
                    <a:pt x="289" y="75"/>
                    <a:pt x="279" y="50"/>
                    <a:pt x="260" y="31"/>
                  </a:cubicBezTo>
                  <a:cubicBezTo>
                    <a:pt x="257" y="28"/>
                    <a:pt x="252" y="28"/>
                    <a:pt x="249" y="31"/>
                  </a:cubicBezTo>
                  <a:cubicBezTo>
                    <a:pt x="246" y="34"/>
                    <a:pt x="246" y="39"/>
                    <a:pt x="249" y="42"/>
                  </a:cubicBezTo>
                  <a:cubicBezTo>
                    <a:pt x="265" y="58"/>
                    <a:pt x="273" y="79"/>
                    <a:pt x="273" y="100"/>
                  </a:cubicBezTo>
                  <a:close/>
                  <a:moveTo>
                    <a:pt x="222" y="142"/>
                  </a:moveTo>
                  <a:cubicBezTo>
                    <a:pt x="223" y="144"/>
                    <a:pt x="225" y="145"/>
                    <a:pt x="227" y="145"/>
                  </a:cubicBezTo>
                  <a:cubicBezTo>
                    <a:pt x="229" y="145"/>
                    <a:pt x="231" y="144"/>
                    <a:pt x="233" y="142"/>
                  </a:cubicBezTo>
                  <a:cubicBezTo>
                    <a:pt x="245" y="131"/>
                    <a:pt x="250" y="115"/>
                    <a:pt x="250" y="100"/>
                  </a:cubicBezTo>
                  <a:cubicBezTo>
                    <a:pt x="250" y="85"/>
                    <a:pt x="245" y="70"/>
                    <a:pt x="233" y="58"/>
                  </a:cubicBezTo>
                  <a:cubicBezTo>
                    <a:pt x="230" y="55"/>
                    <a:pt x="225" y="55"/>
                    <a:pt x="222" y="58"/>
                  </a:cubicBezTo>
                  <a:cubicBezTo>
                    <a:pt x="219" y="61"/>
                    <a:pt x="219" y="66"/>
                    <a:pt x="222" y="69"/>
                  </a:cubicBezTo>
                  <a:cubicBezTo>
                    <a:pt x="230" y="78"/>
                    <a:pt x="234" y="89"/>
                    <a:pt x="234" y="100"/>
                  </a:cubicBezTo>
                  <a:cubicBezTo>
                    <a:pt x="234" y="111"/>
                    <a:pt x="230" y="122"/>
                    <a:pt x="222" y="131"/>
                  </a:cubicBezTo>
                  <a:cubicBezTo>
                    <a:pt x="219" y="134"/>
                    <a:pt x="219" y="139"/>
                    <a:pt x="222" y="142"/>
                  </a:cubicBezTo>
                  <a:close/>
                  <a:moveTo>
                    <a:pt x="51" y="185"/>
                  </a:moveTo>
                  <a:cubicBezTo>
                    <a:pt x="28" y="162"/>
                    <a:pt x="16" y="131"/>
                    <a:pt x="16" y="100"/>
                  </a:cubicBezTo>
                  <a:cubicBezTo>
                    <a:pt x="16" y="69"/>
                    <a:pt x="28" y="38"/>
                    <a:pt x="51" y="15"/>
                  </a:cubicBezTo>
                  <a:cubicBezTo>
                    <a:pt x="54" y="12"/>
                    <a:pt x="54" y="7"/>
                    <a:pt x="51" y="4"/>
                  </a:cubicBezTo>
                  <a:cubicBezTo>
                    <a:pt x="48" y="0"/>
                    <a:pt x="43" y="0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13" y="30"/>
                    <a:pt x="0" y="65"/>
                    <a:pt x="0" y="100"/>
                  </a:cubicBezTo>
                  <a:cubicBezTo>
                    <a:pt x="0" y="135"/>
                    <a:pt x="13" y="170"/>
                    <a:pt x="40" y="197"/>
                  </a:cubicBezTo>
                  <a:cubicBezTo>
                    <a:pt x="41" y="198"/>
                    <a:pt x="44" y="199"/>
                    <a:pt x="46" y="199"/>
                  </a:cubicBezTo>
                  <a:cubicBezTo>
                    <a:pt x="48" y="199"/>
                    <a:pt x="50" y="198"/>
                    <a:pt x="51" y="197"/>
                  </a:cubicBezTo>
                  <a:cubicBezTo>
                    <a:pt x="54" y="194"/>
                    <a:pt x="54" y="188"/>
                    <a:pt x="51" y="185"/>
                  </a:cubicBezTo>
                  <a:close/>
                  <a:moveTo>
                    <a:pt x="67" y="169"/>
                  </a:moveTo>
                  <a:cubicBezTo>
                    <a:pt x="69" y="171"/>
                    <a:pt x="71" y="172"/>
                    <a:pt x="73" y="172"/>
                  </a:cubicBezTo>
                  <a:cubicBezTo>
                    <a:pt x="75" y="172"/>
                    <a:pt x="77" y="171"/>
                    <a:pt x="78" y="169"/>
                  </a:cubicBezTo>
                  <a:cubicBezTo>
                    <a:pt x="82" y="166"/>
                    <a:pt x="82" y="161"/>
                    <a:pt x="78" y="158"/>
                  </a:cubicBezTo>
                  <a:cubicBezTo>
                    <a:pt x="62" y="142"/>
                    <a:pt x="54" y="121"/>
                    <a:pt x="54" y="100"/>
                  </a:cubicBezTo>
                  <a:cubicBezTo>
                    <a:pt x="54" y="79"/>
                    <a:pt x="62" y="58"/>
                    <a:pt x="78" y="42"/>
                  </a:cubicBezTo>
                  <a:cubicBezTo>
                    <a:pt x="82" y="39"/>
                    <a:pt x="82" y="34"/>
                    <a:pt x="78" y="31"/>
                  </a:cubicBezTo>
                  <a:cubicBezTo>
                    <a:pt x="75" y="28"/>
                    <a:pt x="70" y="28"/>
                    <a:pt x="67" y="31"/>
                  </a:cubicBezTo>
                  <a:cubicBezTo>
                    <a:pt x="48" y="50"/>
                    <a:pt x="38" y="75"/>
                    <a:pt x="38" y="100"/>
                  </a:cubicBezTo>
                  <a:cubicBezTo>
                    <a:pt x="38" y="125"/>
                    <a:pt x="48" y="150"/>
                    <a:pt x="67" y="169"/>
                  </a:cubicBezTo>
                  <a:close/>
                  <a:moveTo>
                    <a:pt x="94" y="142"/>
                  </a:moveTo>
                  <a:cubicBezTo>
                    <a:pt x="96" y="144"/>
                    <a:pt x="98" y="145"/>
                    <a:pt x="100" y="145"/>
                  </a:cubicBezTo>
                  <a:cubicBezTo>
                    <a:pt x="102" y="145"/>
                    <a:pt x="104" y="144"/>
                    <a:pt x="106" y="142"/>
                  </a:cubicBezTo>
                  <a:cubicBezTo>
                    <a:pt x="109" y="139"/>
                    <a:pt x="109" y="134"/>
                    <a:pt x="106" y="131"/>
                  </a:cubicBezTo>
                  <a:cubicBezTo>
                    <a:pt x="97" y="122"/>
                    <a:pt x="93" y="111"/>
                    <a:pt x="93" y="100"/>
                  </a:cubicBezTo>
                  <a:cubicBezTo>
                    <a:pt x="93" y="89"/>
                    <a:pt x="97" y="78"/>
                    <a:pt x="106" y="69"/>
                  </a:cubicBezTo>
                  <a:cubicBezTo>
                    <a:pt x="109" y="66"/>
                    <a:pt x="109" y="61"/>
                    <a:pt x="106" y="58"/>
                  </a:cubicBezTo>
                  <a:cubicBezTo>
                    <a:pt x="103" y="55"/>
                    <a:pt x="97" y="55"/>
                    <a:pt x="94" y="58"/>
                  </a:cubicBezTo>
                  <a:cubicBezTo>
                    <a:pt x="83" y="70"/>
                    <a:pt x="77" y="85"/>
                    <a:pt x="77" y="100"/>
                  </a:cubicBezTo>
                  <a:cubicBezTo>
                    <a:pt x="77" y="115"/>
                    <a:pt x="83" y="131"/>
                    <a:pt x="94" y="142"/>
                  </a:cubicBezTo>
                  <a:close/>
                  <a:moveTo>
                    <a:pt x="267" y="349"/>
                  </a:moveTo>
                  <a:cubicBezTo>
                    <a:pt x="257" y="336"/>
                    <a:pt x="238" y="309"/>
                    <a:pt x="219" y="270"/>
                  </a:cubicBezTo>
                  <a:cubicBezTo>
                    <a:pt x="218" y="270"/>
                    <a:pt x="218" y="269"/>
                    <a:pt x="218" y="268"/>
                  </a:cubicBezTo>
                  <a:cubicBezTo>
                    <a:pt x="213" y="259"/>
                    <a:pt x="209" y="249"/>
                    <a:pt x="204" y="239"/>
                  </a:cubicBezTo>
                  <a:cubicBezTo>
                    <a:pt x="190" y="205"/>
                    <a:pt x="182" y="171"/>
                    <a:pt x="177" y="146"/>
                  </a:cubicBezTo>
                  <a:cubicBezTo>
                    <a:pt x="197" y="140"/>
                    <a:pt x="211" y="122"/>
                    <a:pt x="211" y="100"/>
                  </a:cubicBezTo>
                  <a:cubicBezTo>
                    <a:pt x="211" y="93"/>
                    <a:pt x="210" y="87"/>
                    <a:pt x="208" y="81"/>
                  </a:cubicBezTo>
                  <a:cubicBezTo>
                    <a:pt x="206" y="77"/>
                    <a:pt x="201" y="75"/>
                    <a:pt x="197" y="77"/>
                  </a:cubicBezTo>
                  <a:cubicBezTo>
                    <a:pt x="193" y="79"/>
                    <a:pt x="191" y="84"/>
                    <a:pt x="193" y="88"/>
                  </a:cubicBezTo>
                  <a:cubicBezTo>
                    <a:pt x="194" y="91"/>
                    <a:pt x="195" y="96"/>
                    <a:pt x="195" y="100"/>
                  </a:cubicBezTo>
                  <a:cubicBezTo>
                    <a:pt x="195" y="117"/>
                    <a:pt x="181" y="132"/>
                    <a:pt x="164" y="132"/>
                  </a:cubicBezTo>
                  <a:cubicBezTo>
                    <a:pt x="146" y="132"/>
                    <a:pt x="132" y="117"/>
                    <a:pt x="132" y="100"/>
                  </a:cubicBezTo>
                  <a:cubicBezTo>
                    <a:pt x="132" y="82"/>
                    <a:pt x="146" y="68"/>
                    <a:pt x="164" y="68"/>
                  </a:cubicBezTo>
                  <a:cubicBezTo>
                    <a:pt x="169" y="68"/>
                    <a:pt x="173" y="69"/>
                    <a:pt x="177" y="71"/>
                  </a:cubicBezTo>
                  <a:cubicBezTo>
                    <a:pt x="181" y="73"/>
                    <a:pt x="186" y="71"/>
                    <a:pt x="188" y="67"/>
                  </a:cubicBezTo>
                  <a:cubicBezTo>
                    <a:pt x="190" y="63"/>
                    <a:pt x="188" y="59"/>
                    <a:pt x="184" y="57"/>
                  </a:cubicBezTo>
                  <a:cubicBezTo>
                    <a:pt x="184" y="57"/>
                    <a:pt x="184" y="57"/>
                    <a:pt x="184" y="57"/>
                  </a:cubicBezTo>
                  <a:cubicBezTo>
                    <a:pt x="178" y="54"/>
                    <a:pt x="171" y="52"/>
                    <a:pt x="164" y="52"/>
                  </a:cubicBezTo>
                  <a:cubicBezTo>
                    <a:pt x="137" y="52"/>
                    <a:pt x="116" y="74"/>
                    <a:pt x="116" y="100"/>
                  </a:cubicBezTo>
                  <a:cubicBezTo>
                    <a:pt x="116" y="121"/>
                    <a:pt x="130" y="140"/>
                    <a:pt x="150" y="146"/>
                  </a:cubicBezTo>
                  <a:cubicBezTo>
                    <a:pt x="145" y="170"/>
                    <a:pt x="136" y="205"/>
                    <a:pt x="123" y="239"/>
                  </a:cubicBezTo>
                  <a:cubicBezTo>
                    <a:pt x="118" y="249"/>
                    <a:pt x="114" y="259"/>
                    <a:pt x="109" y="268"/>
                  </a:cubicBezTo>
                  <a:cubicBezTo>
                    <a:pt x="109" y="269"/>
                    <a:pt x="108" y="270"/>
                    <a:pt x="108" y="271"/>
                  </a:cubicBezTo>
                  <a:cubicBezTo>
                    <a:pt x="97" y="293"/>
                    <a:pt x="85" y="312"/>
                    <a:pt x="76" y="326"/>
                  </a:cubicBezTo>
                  <a:cubicBezTo>
                    <a:pt x="69" y="336"/>
                    <a:pt x="63" y="344"/>
                    <a:pt x="59" y="349"/>
                  </a:cubicBezTo>
                  <a:cubicBezTo>
                    <a:pt x="57" y="351"/>
                    <a:pt x="55" y="353"/>
                    <a:pt x="54" y="355"/>
                  </a:cubicBezTo>
                  <a:cubicBezTo>
                    <a:pt x="53" y="356"/>
                    <a:pt x="52" y="357"/>
                    <a:pt x="52" y="357"/>
                  </a:cubicBezTo>
                  <a:cubicBezTo>
                    <a:pt x="50" y="359"/>
                    <a:pt x="50" y="362"/>
                    <a:pt x="51" y="365"/>
                  </a:cubicBezTo>
                  <a:cubicBezTo>
                    <a:pt x="52" y="368"/>
                    <a:pt x="55" y="370"/>
                    <a:pt x="58" y="370"/>
                  </a:cubicBezTo>
                  <a:cubicBezTo>
                    <a:pt x="97" y="370"/>
                    <a:pt x="97" y="370"/>
                    <a:pt x="97" y="370"/>
                  </a:cubicBezTo>
                  <a:cubicBezTo>
                    <a:pt x="100" y="370"/>
                    <a:pt x="102" y="368"/>
                    <a:pt x="104" y="366"/>
                  </a:cubicBezTo>
                  <a:cubicBezTo>
                    <a:pt x="115" y="345"/>
                    <a:pt x="138" y="331"/>
                    <a:pt x="163" y="331"/>
                  </a:cubicBezTo>
                  <a:cubicBezTo>
                    <a:pt x="189" y="331"/>
                    <a:pt x="211" y="345"/>
                    <a:pt x="223" y="366"/>
                  </a:cubicBezTo>
                  <a:cubicBezTo>
                    <a:pt x="224" y="368"/>
                    <a:pt x="227" y="370"/>
                    <a:pt x="230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71" y="370"/>
                    <a:pt x="274" y="368"/>
                    <a:pt x="275" y="365"/>
                  </a:cubicBezTo>
                  <a:cubicBezTo>
                    <a:pt x="276" y="362"/>
                    <a:pt x="276" y="359"/>
                    <a:pt x="274" y="357"/>
                  </a:cubicBezTo>
                  <a:cubicBezTo>
                    <a:pt x="274" y="357"/>
                    <a:pt x="271" y="354"/>
                    <a:pt x="267" y="349"/>
                  </a:cubicBezTo>
                  <a:close/>
                  <a:moveTo>
                    <a:pt x="163" y="159"/>
                  </a:moveTo>
                  <a:cubicBezTo>
                    <a:pt x="168" y="179"/>
                    <a:pt x="174" y="203"/>
                    <a:pt x="183" y="228"/>
                  </a:cubicBezTo>
                  <a:cubicBezTo>
                    <a:pt x="177" y="227"/>
                    <a:pt x="170" y="227"/>
                    <a:pt x="163" y="227"/>
                  </a:cubicBezTo>
                  <a:cubicBezTo>
                    <a:pt x="157" y="227"/>
                    <a:pt x="150" y="227"/>
                    <a:pt x="144" y="228"/>
                  </a:cubicBezTo>
                  <a:cubicBezTo>
                    <a:pt x="153" y="203"/>
                    <a:pt x="159" y="179"/>
                    <a:pt x="163" y="159"/>
                  </a:cubicBezTo>
                  <a:close/>
                  <a:moveTo>
                    <a:pt x="137" y="245"/>
                  </a:moveTo>
                  <a:cubicBezTo>
                    <a:pt x="146" y="244"/>
                    <a:pt x="154" y="243"/>
                    <a:pt x="163" y="243"/>
                  </a:cubicBezTo>
                  <a:cubicBezTo>
                    <a:pt x="172" y="243"/>
                    <a:pt x="181" y="244"/>
                    <a:pt x="190" y="245"/>
                  </a:cubicBezTo>
                  <a:cubicBezTo>
                    <a:pt x="192" y="250"/>
                    <a:pt x="194" y="255"/>
                    <a:pt x="196" y="260"/>
                  </a:cubicBezTo>
                  <a:cubicBezTo>
                    <a:pt x="186" y="257"/>
                    <a:pt x="174" y="256"/>
                    <a:pt x="163" y="256"/>
                  </a:cubicBezTo>
                  <a:cubicBezTo>
                    <a:pt x="152" y="256"/>
                    <a:pt x="141" y="257"/>
                    <a:pt x="131" y="260"/>
                  </a:cubicBezTo>
                  <a:cubicBezTo>
                    <a:pt x="133" y="255"/>
                    <a:pt x="135" y="250"/>
                    <a:pt x="137" y="245"/>
                  </a:cubicBezTo>
                  <a:close/>
                  <a:moveTo>
                    <a:pt x="122" y="279"/>
                  </a:moveTo>
                  <a:cubicBezTo>
                    <a:pt x="135" y="275"/>
                    <a:pt x="149" y="272"/>
                    <a:pt x="163" y="272"/>
                  </a:cubicBezTo>
                  <a:cubicBezTo>
                    <a:pt x="178" y="272"/>
                    <a:pt x="192" y="275"/>
                    <a:pt x="205" y="279"/>
                  </a:cubicBezTo>
                  <a:cubicBezTo>
                    <a:pt x="208" y="286"/>
                    <a:pt x="212" y="292"/>
                    <a:pt x="215" y="298"/>
                  </a:cubicBezTo>
                  <a:cubicBezTo>
                    <a:pt x="199" y="290"/>
                    <a:pt x="182" y="285"/>
                    <a:pt x="163" y="285"/>
                  </a:cubicBezTo>
                  <a:cubicBezTo>
                    <a:pt x="145" y="285"/>
                    <a:pt x="127" y="290"/>
                    <a:pt x="112" y="298"/>
                  </a:cubicBezTo>
                  <a:cubicBezTo>
                    <a:pt x="115" y="292"/>
                    <a:pt x="118" y="286"/>
                    <a:pt x="122" y="279"/>
                  </a:cubicBezTo>
                  <a:close/>
                  <a:moveTo>
                    <a:pt x="234" y="354"/>
                  </a:moveTo>
                  <a:cubicBezTo>
                    <a:pt x="219" y="330"/>
                    <a:pt x="193" y="315"/>
                    <a:pt x="163" y="315"/>
                  </a:cubicBezTo>
                  <a:cubicBezTo>
                    <a:pt x="133" y="315"/>
                    <a:pt x="107" y="330"/>
                    <a:pt x="92" y="354"/>
                  </a:cubicBezTo>
                  <a:cubicBezTo>
                    <a:pt x="75" y="354"/>
                    <a:pt x="75" y="354"/>
                    <a:pt x="75" y="354"/>
                  </a:cubicBezTo>
                  <a:cubicBezTo>
                    <a:pt x="78" y="350"/>
                    <a:pt x="81" y="346"/>
                    <a:pt x="85" y="341"/>
                  </a:cubicBezTo>
                  <a:cubicBezTo>
                    <a:pt x="85" y="341"/>
                    <a:pt x="85" y="341"/>
                    <a:pt x="85" y="341"/>
                  </a:cubicBezTo>
                  <a:cubicBezTo>
                    <a:pt x="103" y="317"/>
                    <a:pt x="131" y="301"/>
                    <a:pt x="163" y="301"/>
                  </a:cubicBezTo>
                  <a:cubicBezTo>
                    <a:pt x="195" y="301"/>
                    <a:pt x="223" y="317"/>
                    <a:pt x="241" y="341"/>
                  </a:cubicBezTo>
                  <a:cubicBezTo>
                    <a:pt x="241" y="341"/>
                    <a:pt x="242" y="341"/>
                    <a:pt x="242" y="341"/>
                  </a:cubicBezTo>
                  <a:cubicBezTo>
                    <a:pt x="245" y="346"/>
                    <a:pt x="248" y="350"/>
                    <a:pt x="251" y="354"/>
                  </a:cubicBezTo>
                  <a:lnTo>
                    <a:pt x="234" y="354"/>
                  </a:ln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en-US" sz="1400">
                <a:solidFill>
                  <a:srgbClr val="00A9D4"/>
                </a:solidFill>
              </a:endParaRPr>
            </a:p>
          </p:txBody>
        </p:sp>
        <p:sp>
          <p:nvSpPr>
            <p:cNvPr id="98" name="Text Box 14"/>
            <p:cNvSpPr txBox="1">
              <a:spLocks noChangeArrowheads="1"/>
            </p:cNvSpPr>
            <p:nvPr/>
          </p:nvSpPr>
          <p:spPr bwMode="auto">
            <a:xfrm>
              <a:off x="5506975" y="2163596"/>
              <a:ext cx="381836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100" dirty="0">
                  <a:solidFill>
                    <a:srgbClr val="00A9D4"/>
                  </a:solidFill>
                </a:rPr>
                <a:t>RE</a:t>
              </a:r>
            </a:p>
          </p:txBody>
        </p:sp>
        <p:sp>
          <p:nvSpPr>
            <p:cNvPr id="99" name="Text Box 19"/>
            <p:cNvSpPr txBox="1">
              <a:spLocks noChangeArrowheads="1"/>
            </p:cNvSpPr>
            <p:nvPr/>
          </p:nvSpPr>
          <p:spPr bwMode="auto">
            <a:xfrm>
              <a:off x="7892743" y="1585495"/>
              <a:ext cx="984564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050" dirty="0">
                  <a:solidFill>
                    <a:srgbClr val="00A9D4"/>
                  </a:solidFill>
                </a:rPr>
                <a:t>Base station</a:t>
              </a:r>
              <a:br>
                <a:rPr lang="en-US" sz="1050" dirty="0">
                  <a:solidFill>
                    <a:srgbClr val="00A9D4"/>
                  </a:solidFill>
                </a:rPr>
              </a:br>
              <a:r>
                <a:rPr lang="en-US" sz="1050" dirty="0">
                  <a:solidFill>
                    <a:srgbClr val="00A9D4"/>
                  </a:solidFill>
                </a:rPr>
                <a:t> site</a:t>
              </a:r>
            </a:p>
          </p:txBody>
        </p:sp>
        <p:sp>
          <p:nvSpPr>
            <p:cNvPr id="100" name="Freeform 99"/>
            <p:cNvSpPr>
              <a:spLocks noChangeAspect="1"/>
            </p:cNvSpPr>
            <p:nvPr/>
          </p:nvSpPr>
          <p:spPr bwMode="auto">
            <a:xfrm>
              <a:off x="6170839" y="1195690"/>
              <a:ext cx="1673681" cy="1187034"/>
            </a:xfrm>
            <a:custGeom>
              <a:avLst/>
              <a:gdLst>
                <a:gd name="T0" fmla="*/ 2147483647 w 522"/>
                <a:gd name="T1" fmla="*/ 2147483647 h 399"/>
                <a:gd name="T2" fmla="*/ 2147483647 w 522"/>
                <a:gd name="T3" fmla="*/ 2147483647 h 399"/>
                <a:gd name="T4" fmla="*/ 0 w 522"/>
                <a:gd name="T5" fmla="*/ 2147483647 h 399"/>
                <a:gd name="T6" fmla="*/ 2147483647 w 522"/>
                <a:gd name="T7" fmla="*/ 2147483647 h 399"/>
                <a:gd name="T8" fmla="*/ 2147483647 w 522"/>
                <a:gd name="T9" fmla="*/ 2147483647 h 399"/>
                <a:gd name="T10" fmla="*/ 2147483647 w 522"/>
                <a:gd name="T11" fmla="*/ 0 h 399"/>
                <a:gd name="T12" fmla="*/ 2147483647 w 522"/>
                <a:gd name="T13" fmla="*/ 2147483647 h 399"/>
                <a:gd name="T14" fmla="*/ 2147483647 w 522"/>
                <a:gd name="T15" fmla="*/ 2147483647 h 399"/>
                <a:gd name="T16" fmla="*/ 2147483647 w 522"/>
                <a:gd name="T17" fmla="*/ 2147483647 h 399"/>
                <a:gd name="T18" fmla="*/ 2147483647 w 522"/>
                <a:gd name="T19" fmla="*/ 2147483647 h 399"/>
                <a:gd name="T20" fmla="*/ 2147483647 w 522"/>
                <a:gd name="T21" fmla="*/ 2147483647 h 399"/>
                <a:gd name="T22" fmla="*/ 2147483647 w 522"/>
                <a:gd name="T23" fmla="*/ 2147483647 h 399"/>
                <a:gd name="T24" fmla="*/ 2147483647 w 522"/>
                <a:gd name="T25" fmla="*/ 2147483647 h 399"/>
                <a:gd name="T26" fmla="*/ 2147483647 w 522"/>
                <a:gd name="T27" fmla="*/ 2147483647 h 399"/>
                <a:gd name="T28" fmla="*/ 2147483647 w 522"/>
                <a:gd name="T29" fmla="*/ 2147483647 h 399"/>
                <a:gd name="T30" fmla="*/ 2147483647 w 522"/>
                <a:gd name="T31" fmla="*/ 2147483647 h 399"/>
                <a:gd name="T32" fmla="*/ 2147483647 w 522"/>
                <a:gd name="T33" fmla="*/ 2147483647 h 399"/>
                <a:gd name="T34" fmla="*/ 2147483647 w 522"/>
                <a:gd name="T35" fmla="*/ 2147483647 h 399"/>
                <a:gd name="T36" fmla="*/ 2147483647 w 522"/>
                <a:gd name="T37" fmla="*/ 2147483647 h 399"/>
                <a:gd name="T38" fmla="*/ 2147483647 w 522"/>
                <a:gd name="T39" fmla="*/ 2147483647 h 399"/>
                <a:gd name="T40" fmla="*/ 2147483647 w 522"/>
                <a:gd name="T41" fmla="*/ 2147483647 h 399"/>
                <a:gd name="T42" fmla="*/ 2147483647 w 522"/>
                <a:gd name="T43" fmla="*/ 2147483647 h 399"/>
                <a:gd name="T44" fmla="*/ 2147483647 w 522"/>
                <a:gd name="T45" fmla="*/ 2147483647 h 399"/>
                <a:gd name="T46" fmla="*/ 2147483647 w 522"/>
                <a:gd name="T47" fmla="*/ 2147483647 h 399"/>
                <a:gd name="T48" fmla="*/ 2147483647 w 522"/>
                <a:gd name="T49" fmla="*/ 2147483647 h 399"/>
                <a:gd name="T50" fmla="*/ 2147483647 w 522"/>
                <a:gd name="T51" fmla="*/ 2147483647 h 399"/>
                <a:gd name="T52" fmla="*/ 2147483647 w 522"/>
                <a:gd name="T53" fmla="*/ 2147483647 h 399"/>
                <a:gd name="T54" fmla="*/ 2147483647 w 522"/>
                <a:gd name="T55" fmla="*/ 2147483647 h 399"/>
                <a:gd name="T56" fmla="*/ 2147483647 w 522"/>
                <a:gd name="T57" fmla="*/ 2147483647 h 399"/>
                <a:gd name="T58" fmla="*/ 2147483647 w 522"/>
                <a:gd name="T59" fmla="*/ 2147483647 h 399"/>
                <a:gd name="T60" fmla="*/ 2147483647 w 522"/>
                <a:gd name="T61" fmla="*/ 2147483647 h 399"/>
                <a:gd name="T62" fmla="*/ 2147483647 w 522"/>
                <a:gd name="T63" fmla="*/ 2147483647 h 399"/>
                <a:gd name="T64" fmla="*/ 2147483647 w 522"/>
                <a:gd name="T65" fmla="*/ 2147483647 h 399"/>
                <a:gd name="T66" fmla="*/ 2147483647 w 522"/>
                <a:gd name="T67" fmla="*/ 2147483647 h 399"/>
                <a:gd name="T68" fmla="*/ 2147483647 w 522"/>
                <a:gd name="T69" fmla="*/ 2147483647 h 399"/>
                <a:gd name="T70" fmla="*/ 2147483647 w 522"/>
                <a:gd name="T71" fmla="*/ 2147483647 h 399"/>
                <a:gd name="T72" fmla="*/ 2147483647 w 522"/>
                <a:gd name="T73" fmla="*/ 2147483647 h 399"/>
                <a:gd name="T74" fmla="*/ 2147483647 w 522"/>
                <a:gd name="T75" fmla="*/ 2147483647 h 399"/>
                <a:gd name="T76" fmla="*/ 2147483647 w 522"/>
                <a:gd name="T77" fmla="*/ 2147483647 h 399"/>
                <a:gd name="T78" fmla="*/ 2147483647 w 522"/>
                <a:gd name="T79" fmla="*/ 2147483647 h 399"/>
                <a:gd name="T80" fmla="*/ 2147483647 w 522"/>
                <a:gd name="T81" fmla="*/ 2147483647 h 399"/>
                <a:gd name="T82" fmla="*/ 2147483647 w 522"/>
                <a:gd name="T83" fmla="*/ 2147483647 h 399"/>
                <a:gd name="T84" fmla="*/ 2147483647 w 522"/>
                <a:gd name="T85" fmla="*/ 2147483647 h 39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2" h="399">
                  <a:moveTo>
                    <a:pt x="111" y="355"/>
                  </a:moveTo>
                  <a:cubicBezTo>
                    <a:pt x="105" y="356"/>
                    <a:pt x="98" y="357"/>
                    <a:pt x="91" y="357"/>
                  </a:cubicBezTo>
                  <a:cubicBezTo>
                    <a:pt x="91" y="357"/>
                    <a:pt x="91" y="357"/>
                    <a:pt x="91" y="357"/>
                  </a:cubicBezTo>
                  <a:cubicBezTo>
                    <a:pt x="53" y="357"/>
                    <a:pt x="23" y="327"/>
                    <a:pt x="23" y="289"/>
                  </a:cubicBezTo>
                  <a:cubicBezTo>
                    <a:pt x="23" y="289"/>
                    <a:pt x="23" y="289"/>
                    <a:pt x="23" y="289"/>
                  </a:cubicBezTo>
                  <a:cubicBezTo>
                    <a:pt x="23" y="282"/>
                    <a:pt x="24" y="275"/>
                    <a:pt x="26" y="269"/>
                  </a:cubicBezTo>
                  <a:cubicBezTo>
                    <a:pt x="26" y="269"/>
                    <a:pt x="26" y="269"/>
                    <a:pt x="26" y="269"/>
                  </a:cubicBezTo>
                  <a:cubicBezTo>
                    <a:pt x="10" y="252"/>
                    <a:pt x="0" y="230"/>
                    <a:pt x="0" y="206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159"/>
                    <a:pt x="35" y="121"/>
                    <a:pt x="81" y="115"/>
                  </a:cubicBezTo>
                  <a:cubicBezTo>
                    <a:pt x="81" y="115"/>
                    <a:pt x="81" y="115"/>
                    <a:pt x="81" y="115"/>
                  </a:cubicBezTo>
                  <a:cubicBezTo>
                    <a:pt x="81" y="114"/>
                    <a:pt x="80" y="113"/>
                    <a:pt x="80" y="111"/>
                  </a:cubicBezTo>
                  <a:cubicBezTo>
                    <a:pt x="80" y="111"/>
                    <a:pt x="80" y="111"/>
                    <a:pt x="80" y="111"/>
                  </a:cubicBezTo>
                  <a:cubicBezTo>
                    <a:pt x="80" y="73"/>
                    <a:pt x="112" y="42"/>
                    <a:pt x="150" y="42"/>
                  </a:cubicBezTo>
                  <a:cubicBezTo>
                    <a:pt x="150" y="42"/>
                    <a:pt x="150" y="42"/>
                    <a:pt x="150" y="42"/>
                  </a:cubicBezTo>
                  <a:cubicBezTo>
                    <a:pt x="164" y="42"/>
                    <a:pt x="177" y="46"/>
                    <a:pt x="188" y="54"/>
                  </a:cubicBezTo>
                  <a:cubicBezTo>
                    <a:pt x="188" y="54"/>
                    <a:pt x="188" y="54"/>
                    <a:pt x="188" y="54"/>
                  </a:cubicBezTo>
                  <a:cubicBezTo>
                    <a:pt x="206" y="22"/>
                    <a:pt x="240" y="0"/>
                    <a:pt x="279" y="0"/>
                  </a:cubicBezTo>
                  <a:cubicBezTo>
                    <a:pt x="279" y="0"/>
                    <a:pt x="279" y="0"/>
                    <a:pt x="279" y="0"/>
                  </a:cubicBezTo>
                  <a:cubicBezTo>
                    <a:pt x="325" y="0"/>
                    <a:pt x="363" y="30"/>
                    <a:pt x="376" y="72"/>
                  </a:cubicBezTo>
                  <a:cubicBezTo>
                    <a:pt x="376" y="72"/>
                    <a:pt x="376" y="72"/>
                    <a:pt x="376" y="72"/>
                  </a:cubicBezTo>
                  <a:cubicBezTo>
                    <a:pt x="379" y="72"/>
                    <a:pt x="381" y="72"/>
                    <a:pt x="383" y="72"/>
                  </a:cubicBezTo>
                  <a:cubicBezTo>
                    <a:pt x="383" y="72"/>
                    <a:pt x="383" y="72"/>
                    <a:pt x="383" y="72"/>
                  </a:cubicBezTo>
                  <a:cubicBezTo>
                    <a:pt x="400" y="72"/>
                    <a:pt x="416" y="77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3" y="88"/>
                    <a:pt x="435" y="92"/>
                    <a:pt x="432" y="96"/>
                  </a:cubicBezTo>
                  <a:cubicBezTo>
                    <a:pt x="432" y="96"/>
                    <a:pt x="432" y="96"/>
                    <a:pt x="432" y="96"/>
                  </a:cubicBezTo>
                  <a:cubicBezTo>
                    <a:pt x="430" y="100"/>
                    <a:pt x="425" y="101"/>
                    <a:pt x="421" y="99"/>
                  </a:cubicBezTo>
                  <a:cubicBezTo>
                    <a:pt x="421" y="99"/>
                    <a:pt x="421" y="99"/>
                    <a:pt x="421" y="99"/>
                  </a:cubicBezTo>
                  <a:cubicBezTo>
                    <a:pt x="410" y="92"/>
                    <a:pt x="397" y="88"/>
                    <a:pt x="383" y="88"/>
                  </a:cubicBezTo>
                  <a:cubicBezTo>
                    <a:pt x="383" y="88"/>
                    <a:pt x="383" y="88"/>
                    <a:pt x="383" y="88"/>
                  </a:cubicBezTo>
                  <a:cubicBezTo>
                    <a:pt x="380" y="88"/>
                    <a:pt x="376" y="88"/>
                    <a:pt x="372" y="89"/>
                  </a:cubicBezTo>
                  <a:cubicBezTo>
                    <a:pt x="372" y="89"/>
                    <a:pt x="372" y="89"/>
                    <a:pt x="372" y="89"/>
                  </a:cubicBezTo>
                  <a:cubicBezTo>
                    <a:pt x="368" y="89"/>
                    <a:pt x="364" y="87"/>
                    <a:pt x="363" y="83"/>
                  </a:cubicBezTo>
                  <a:cubicBezTo>
                    <a:pt x="363" y="83"/>
                    <a:pt x="363" y="83"/>
                    <a:pt x="363" y="83"/>
                  </a:cubicBezTo>
                  <a:cubicBezTo>
                    <a:pt x="354" y="45"/>
                    <a:pt x="319" y="16"/>
                    <a:pt x="279" y="16"/>
                  </a:cubicBezTo>
                  <a:cubicBezTo>
                    <a:pt x="279" y="16"/>
                    <a:pt x="279" y="16"/>
                    <a:pt x="279" y="16"/>
                  </a:cubicBezTo>
                  <a:cubicBezTo>
                    <a:pt x="243" y="16"/>
                    <a:pt x="212" y="38"/>
                    <a:pt x="199" y="69"/>
                  </a:cubicBezTo>
                  <a:cubicBezTo>
                    <a:pt x="199" y="69"/>
                    <a:pt x="199" y="69"/>
                    <a:pt x="199" y="69"/>
                  </a:cubicBezTo>
                  <a:cubicBezTo>
                    <a:pt x="198" y="71"/>
                    <a:pt x="195" y="73"/>
                    <a:pt x="193" y="74"/>
                  </a:cubicBezTo>
                  <a:cubicBezTo>
                    <a:pt x="193" y="74"/>
                    <a:pt x="193" y="74"/>
                    <a:pt x="193" y="74"/>
                  </a:cubicBezTo>
                  <a:cubicBezTo>
                    <a:pt x="190" y="74"/>
                    <a:pt x="188" y="74"/>
                    <a:pt x="186" y="72"/>
                  </a:cubicBezTo>
                  <a:cubicBezTo>
                    <a:pt x="186" y="72"/>
                    <a:pt x="186" y="72"/>
                    <a:pt x="186" y="72"/>
                  </a:cubicBezTo>
                  <a:cubicBezTo>
                    <a:pt x="176" y="63"/>
                    <a:pt x="164" y="58"/>
                    <a:pt x="150" y="58"/>
                  </a:cubicBezTo>
                  <a:cubicBezTo>
                    <a:pt x="150" y="58"/>
                    <a:pt x="150" y="58"/>
                    <a:pt x="150" y="58"/>
                  </a:cubicBezTo>
                  <a:cubicBezTo>
                    <a:pt x="120" y="58"/>
                    <a:pt x="97" y="82"/>
                    <a:pt x="96" y="111"/>
                  </a:cubicBezTo>
                  <a:cubicBezTo>
                    <a:pt x="96" y="111"/>
                    <a:pt x="96" y="111"/>
                    <a:pt x="96" y="111"/>
                  </a:cubicBezTo>
                  <a:cubicBezTo>
                    <a:pt x="96" y="115"/>
                    <a:pt x="97" y="118"/>
                    <a:pt x="97" y="121"/>
                  </a:cubicBezTo>
                  <a:cubicBezTo>
                    <a:pt x="97" y="121"/>
                    <a:pt x="97" y="121"/>
                    <a:pt x="97" y="121"/>
                  </a:cubicBezTo>
                  <a:cubicBezTo>
                    <a:pt x="98" y="124"/>
                    <a:pt x="97" y="126"/>
                    <a:pt x="96" y="128"/>
                  </a:cubicBezTo>
                  <a:cubicBezTo>
                    <a:pt x="96" y="128"/>
                    <a:pt x="96" y="128"/>
                    <a:pt x="96" y="128"/>
                  </a:cubicBezTo>
                  <a:cubicBezTo>
                    <a:pt x="94" y="130"/>
                    <a:pt x="92" y="131"/>
                    <a:pt x="90" y="131"/>
                  </a:cubicBezTo>
                  <a:cubicBezTo>
                    <a:pt x="90" y="131"/>
                    <a:pt x="90" y="131"/>
                    <a:pt x="90" y="131"/>
                  </a:cubicBezTo>
                  <a:cubicBezTo>
                    <a:pt x="49" y="132"/>
                    <a:pt x="16" y="165"/>
                    <a:pt x="16" y="206"/>
                  </a:cubicBezTo>
                  <a:cubicBezTo>
                    <a:pt x="16" y="206"/>
                    <a:pt x="16" y="206"/>
                    <a:pt x="16" y="206"/>
                  </a:cubicBezTo>
                  <a:cubicBezTo>
                    <a:pt x="16" y="227"/>
                    <a:pt x="25" y="247"/>
                    <a:pt x="40" y="261"/>
                  </a:cubicBezTo>
                  <a:cubicBezTo>
                    <a:pt x="40" y="261"/>
                    <a:pt x="40" y="261"/>
                    <a:pt x="40" y="261"/>
                  </a:cubicBezTo>
                  <a:cubicBezTo>
                    <a:pt x="43" y="263"/>
                    <a:pt x="44" y="266"/>
                    <a:pt x="42" y="270"/>
                  </a:cubicBezTo>
                  <a:cubicBezTo>
                    <a:pt x="42" y="270"/>
                    <a:pt x="42" y="270"/>
                    <a:pt x="42" y="270"/>
                  </a:cubicBezTo>
                  <a:cubicBezTo>
                    <a:pt x="40" y="276"/>
                    <a:pt x="39" y="282"/>
                    <a:pt x="39" y="289"/>
                  </a:cubicBezTo>
                  <a:cubicBezTo>
                    <a:pt x="39" y="289"/>
                    <a:pt x="39" y="289"/>
                    <a:pt x="39" y="289"/>
                  </a:cubicBezTo>
                  <a:cubicBezTo>
                    <a:pt x="39" y="318"/>
                    <a:pt x="62" y="341"/>
                    <a:pt x="91" y="341"/>
                  </a:cubicBezTo>
                  <a:cubicBezTo>
                    <a:pt x="91" y="341"/>
                    <a:pt x="91" y="341"/>
                    <a:pt x="91" y="341"/>
                  </a:cubicBezTo>
                  <a:cubicBezTo>
                    <a:pt x="99" y="341"/>
                    <a:pt x="106" y="340"/>
                    <a:pt x="112" y="337"/>
                  </a:cubicBezTo>
                  <a:cubicBezTo>
                    <a:pt x="112" y="337"/>
                    <a:pt x="112" y="337"/>
                    <a:pt x="112" y="337"/>
                  </a:cubicBezTo>
                  <a:cubicBezTo>
                    <a:pt x="114" y="336"/>
                    <a:pt x="117" y="336"/>
                    <a:pt x="119" y="337"/>
                  </a:cubicBezTo>
                  <a:cubicBezTo>
                    <a:pt x="119" y="337"/>
                    <a:pt x="119" y="337"/>
                    <a:pt x="119" y="337"/>
                  </a:cubicBezTo>
                  <a:cubicBezTo>
                    <a:pt x="121" y="338"/>
                    <a:pt x="122" y="340"/>
                    <a:pt x="123" y="342"/>
                  </a:cubicBezTo>
                  <a:cubicBezTo>
                    <a:pt x="123" y="342"/>
                    <a:pt x="123" y="342"/>
                    <a:pt x="123" y="342"/>
                  </a:cubicBezTo>
                  <a:cubicBezTo>
                    <a:pt x="132" y="366"/>
                    <a:pt x="156" y="383"/>
                    <a:pt x="184" y="383"/>
                  </a:cubicBezTo>
                  <a:cubicBezTo>
                    <a:pt x="184" y="383"/>
                    <a:pt x="184" y="383"/>
                    <a:pt x="184" y="383"/>
                  </a:cubicBezTo>
                  <a:cubicBezTo>
                    <a:pt x="206" y="383"/>
                    <a:pt x="225" y="373"/>
                    <a:pt x="237" y="357"/>
                  </a:cubicBezTo>
                  <a:cubicBezTo>
                    <a:pt x="237" y="357"/>
                    <a:pt x="237" y="357"/>
                    <a:pt x="237" y="357"/>
                  </a:cubicBezTo>
                  <a:cubicBezTo>
                    <a:pt x="238" y="355"/>
                    <a:pt x="240" y="354"/>
                    <a:pt x="242" y="354"/>
                  </a:cubicBezTo>
                  <a:cubicBezTo>
                    <a:pt x="242" y="354"/>
                    <a:pt x="242" y="354"/>
                    <a:pt x="242" y="354"/>
                  </a:cubicBezTo>
                  <a:cubicBezTo>
                    <a:pt x="244" y="353"/>
                    <a:pt x="246" y="354"/>
                    <a:pt x="248" y="355"/>
                  </a:cubicBezTo>
                  <a:cubicBezTo>
                    <a:pt x="248" y="355"/>
                    <a:pt x="248" y="355"/>
                    <a:pt x="248" y="355"/>
                  </a:cubicBezTo>
                  <a:cubicBezTo>
                    <a:pt x="259" y="364"/>
                    <a:pt x="273" y="369"/>
                    <a:pt x="289" y="369"/>
                  </a:cubicBezTo>
                  <a:cubicBezTo>
                    <a:pt x="289" y="369"/>
                    <a:pt x="289" y="369"/>
                    <a:pt x="289" y="369"/>
                  </a:cubicBezTo>
                  <a:cubicBezTo>
                    <a:pt x="312" y="369"/>
                    <a:pt x="333" y="357"/>
                    <a:pt x="344" y="338"/>
                  </a:cubicBezTo>
                  <a:cubicBezTo>
                    <a:pt x="344" y="338"/>
                    <a:pt x="344" y="338"/>
                    <a:pt x="344" y="338"/>
                  </a:cubicBezTo>
                  <a:cubicBezTo>
                    <a:pt x="345" y="336"/>
                    <a:pt x="347" y="335"/>
                    <a:pt x="350" y="334"/>
                  </a:cubicBezTo>
                  <a:cubicBezTo>
                    <a:pt x="350" y="334"/>
                    <a:pt x="350" y="334"/>
                    <a:pt x="350" y="334"/>
                  </a:cubicBezTo>
                  <a:cubicBezTo>
                    <a:pt x="352" y="334"/>
                    <a:pt x="354" y="334"/>
                    <a:pt x="356" y="336"/>
                  </a:cubicBezTo>
                  <a:cubicBezTo>
                    <a:pt x="356" y="336"/>
                    <a:pt x="356" y="336"/>
                    <a:pt x="356" y="336"/>
                  </a:cubicBezTo>
                  <a:cubicBezTo>
                    <a:pt x="367" y="344"/>
                    <a:pt x="380" y="350"/>
                    <a:pt x="395" y="350"/>
                  </a:cubicBezTo>
                  <a:cubicBezTo>
                    <a:pt x="395" y="350"/>
                    <a:pt x="395" y="350"/>
                    <a:pt x="395" y="350"/>
                  </a:cubicBezTo>
                  <a:cubicBezTo>
                    <a:pt x="428" y="350"/>
                    <a:pt x="455" y="323"/>
                    <a:pt x="455" y="289"/>
                  </a:cubicBezTo>
                  <a:cubicBezTo>
                    <a:pt x="455" y="289"/>
                    <a:pt x="455" y="289"/>
                    <a:pt x="455" y="289"/>
                  </a:cubicBezTo>
                  <a:cubicBezTo>
                    <a:pt x="455" y="289"/>
                    <a:pt x="455" y="289"/>
                    <a:pt x="455" y="288"/>
                  </a:cubicBezTo>
                  <a:cubicBezTo>
                    <a:pt x="455" y="288"/>
                    <a:pt x="455" y="288"/>
                    <a:pt x="455" y="288"/>
                  </a:cubicBezTo>
                  <a:cubicBezTo>
                    <a:pt x="455" y="284"/>
                    <a:pt x="458" y="281"/>
                    <a:pt x="462" y="280"/>
                  </a:cubicBezTo>
                  <a:cubicBezTo>
                    <a:pt x="462" y="280"/>
                    <a:pt x="462" y="280"/>
                    <a:pt x="462" y="280"/>
                  </a:cubicBezTo>
                  <a:cubicBezTo>
                    <a:pt x="487" y="276"/>
                    <a:pt x="506" y="255"/>
                    <a:pt x="506" y="229"/>
                  </a:cubicBezTo>
                  <a:cubicBezTo>
                    <a:pt x="506" y="229"/>
                    <a:pt x="506" y="229"/>
                    <a:pt x="506" y="229"/>
                  </a:cubicBezTo>
                  <a:cubicBezTo>
                    <a:pt x="506" y="203"/>
                    <a:pt x="486" y="181"/>
                    <a:pt x="460" y="178"/>
                  </a:cubicBezTo>
                  <a:cubicBezTo>
                    <a:pt x="460" y="178"/>
                    <a:pt x="460" y="178"/>
                    <a:pt x="460" y="178"/>
                  </a:cubicBezTo>
                  <a:cubicBezTo>
                    <a:pt x="458" y="178"/>
                    <a:pt x="456" y="177"/>
                    <a:pt x="455" y="175"/>
                  </a:cubicBezTo>
                  <a:cubicBezTo>
                    <a:pt x="455" y="175"/>
                    <a:pt x="455" y="175"/>
                    <a:pt x="455" y="175"/>
                  </a:cubicBezTo>
                  <a:cubicBezTo>
                    <a:pt x="453" y="174"/>
                    <a:pt x="453" y="171"/>
                    <a:pt x="453" y="169"/>
                  </a:cubicBezTo>
                  <a:cubicBezTo>
                    <a:pt x="453" y="169"/>
                    <a:pt x="453" y="169"/>
                    <a:pt x="453" y="169"/>
                  </a:cubicBezTo>
                  <a:cubicBezTo>
                    <a:pt x="454" y="166"/>
                    <a:pt x="454" y="162"/>
                    <a:pt x="454" y="158"/>
                  </a:cubicBezTo>
                  <a:cubicBezTo>
                    <a:pt x="454" y="158"/>
                    <a:pt x="454" y="158"/>
                    <a:pt x="454" y="158"/>
                  </a:cubicBezTo>
                  <a:cubicBezTo>
                    <a:pt x="454" y="144"/>
                    <a:pt x="450" y="130"/>
                    <a:pt x="442" y="119"/>
                  </a:cubicBezTo>
                  <a:cubicBezTo>
                    <a:pt x="442" y="119"/>
                    <a:pt x="442" y="119"/>
                    <a:pt x="442" y="119"/>
                  </a:cubicBezTo>
                  <a:cubicBezTo>
                    <a:pt x="439" y="115"/>
                    <a:pt x="440" y="110"/>
                    <a:pt x="444" y="108"/>
                  </a:cubicBezTo>
                  <a:cubicBezTo>
                    <a:pt x="444" y="108"/>
                    <a:pt x="444" y="108"/>
                    <a:pt x="444" y="108"/>
                  </a:cubicBezTo>
                  <a:cubicBezTo>
                    <a:pt x="448" y="105"/>
                    <a:pt x="453" y="106"/>
                    <a:pt x="455" y="110"/>
                  </a:cubicBezTo>
                  <a:cubicBezTo>
                    <a:pt x="455" y="110"/>
                    <a:pt x="455" y="110"/>
                    <a:pt x="455" y="110"/>
                  </a:cubicBezTo>
                  <a:cubicBezTo>
                    <a:pt x="464" y="124"/>
                    <a:pt x="470" y="140"/>
                    <a:pt x="470" y="158"/>
                  </a:cubicBezTo>
                  <a:cubicBezTo>
                    <a:pt x="470" y="158"/>
                    <a:pt x="470" y="158"/>
                    <a:pt x="470" y="158"/>
                  </a:cubicBezTo>
                  <a:cubicBezTo>
                    <a:pt x="470" y="160"/>
                    <a:pt x="470" y="162"/>
                    <a:pt x="470" y="164"/>
                  </a:cubicBezTo>
                  <a:cubicBezTo>
                    <a:pt x="470" y="164"/>
                    <a:pt x="470" y="164"/>
                    <a:pt x="470" y="164"/>
                  </a:cubicBezTo>
                  <a:cubicBezTo>
                    <a:pt x="500" y="171"/>
                    <a:pt x="522" y="197"/>
                    <a:pt x="522" y="229"/>
                  </a:cubicBezTo>
                  <a:cubicBezTo>
                    <a:pt x="522" y="229"/>
                    <a:pt x="522" y="229"/>
                    <a:pt x="522" y="229"/>
                  </a:cubicBezTo>
                  <a:cubicBezTo>
                    <a:pt x="522" y="261"/>
                    <a:pt x="500" y="287"/>
                    <a:pt x="471" y="295"/>
                  </a:cubicBezTo>
                  <a:cubicBezTo>
                    <a:pt x="471" y="295"/>
                    <a:pt x="471" y="295"/>
                    <a:pt x="471" y="295"/>
                  </a:cubicBezTo>
                  <a:cubicBezTo>
                    <a:pt x="468" y="334"/>
                    <a:pt x="435" y="366"/>
                    <a:pt x="395" y="366"/>
                  </a:cubicBezTo>
                  <a:cubicBezTo>
                    <a:pt x="395" y="366"/>
                    <a:pt x="395" y="366"/>
                    <a:pt x="395" y="366"/>
                  </a:cubicBezTo>
                  <a:cubicBezTo>
                    <a:pt x="379" y="366"/>
                    <a:pt x="365" y="361"/>
                    <a:pt x="353" y="353"/>
                  </a:cubicBezTo>
                  <a:cubicBezTo>
                    <a:pt x="353" y="353"/>
                    <a:pt x="353" y="353"/>
                    <a:pt x="353" y="353"/>
                  </a:cubicBezTo>
                  <a:cubicBezTo>
                    <a:pt x="338" y="373"/>
                    <a:pt x="315" y="385"/>
                    <a:pt x="289" y="385"/>
                  </a:cubicBezTo>
                  <a:cubicBezTo>
                    <a:pt x="289" y="385"/>
                    <a:pt x="289" y="385"/>
                    <a:pt x="289" y="385"/>
                  </a:cubicBezTo>
                  <a:cubicBezTo>
                    <a:pt x="272" y="385"/>
                    <a:pt x="257" y="381"/>
                    <a:pt x="245" y="372"/>
                  </a:cubicBezTo>
                  <a:cubicBezTo>
                    <a:pt x="245" y="372"/>
                    <a:pt x="245" y="372"/>
                    <a:pt x="245" y="372"/>
                  </a:cubicBezTo>
                  <a:cubicBezTo>
                    <a:pt x="230" y="389"/>
                    <a:pt x="208" y="399"/>
                    <a:pt x="184" y="399"/>
                  </a:cubicBezTo>
                  <a:cubicBezTo>
                    <a:pt x="184" y="399"/>
                    <a:pt x="184" y="399"/>
                    <a:pt x="184" y="399"/>
                  </a:cubicBezTo>
                  <a:cubicBezTo>
                    <a:pt x="152" y="399"/>
                    <a:pt x="125" y="381"/>
                    <a:pt x="111" y="355"/>
                  </a:cubicBez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en-US" sz="1400">
                <a:solidFill>
                  <a:srgbClr val="00A9D4"/>
                </a:solidFill>
              </a:endParaRPr>
            </a:p>
          </p:txBody>
        </p:sp>
        <p:sp>
          <p:nvSpPr>
            <p:cNvPr id="101" name="Text Box 17"/>
            <p:cNvSpPr txBox="1">
              <a:spLocks noChangeArrowheads="1"/>
            </p:cNvSpPr>
            <p:nvPr/>
          </p:nvSpPr>
          <p:spPr bwMode="auto">
            <a:xfrm>
              <a:off x="6544518" y="1597300"/>
              <a:ext cx="896399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200" dirty="0" err="1">
                  <a:solidFill>
                    <a:srgbClr val="00A9D4"/>
                  </a:solidFill>
                </a:rPr>
                <a:t>Fronthaul</a:t>
              </a:r>
              <a:endParaRPr lang="en-US" sz="1200" dirty="0">
                <a:solidFill>
                  <a:srgbClr val="00A9D4"/>
                </a:solidFill>
              </a:endParaRPr>
            </a:p>
          </p:txBody>
        </p:sp>
        <p:sp>
          <p:nvSpPr>
            <p:cNvPr id="102" name="Text Box 14"/>
            <p:cNvSpPr txBox="1">
              <a:spLocks noChangeArrowheads="1"/>
            </p:cNvSpPr>
            <p:nvPr/>
          </p:nvSpPr>
          <p:spPr bwMode="auto">
            <a:xfrm>
              <a:off x="8165335" y="2166901"/>
              <a:ext cx="484428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/>
              <a:r>
                <a:rPr lang="en-US" sz="1100" dirty="0">
                  <a:solidFill>
                    <a:srgbClr val="00A9D4"/>
                  </a:solidFill>
                </a:rPr>
                <a:t>REC</a:t>
              </a:r>
            </a:p>
          </p:txBody>
        </p:sp>
        <p:sp>
          <p:nvSpPr>
            <p:cNvPr id="103" name="Freeform 10"/>
            <p:cNvSpPr>
              <a:spLocks noChangeAspect="1"/>
            </p:cNvSpPr>
            <p:nvPr/>
          </p:nvSpPr>
          <p:spPr bwMode="auto">
            <a:xfrm>
              <a:off x="5196501" y="1539249"/>
              <a:ext cx="941149" cy="840175"/>
            </a:xfrm>
            <a:custGeom>
              <a:avLst/>
              <a:gdLst>
                <a:gd name="T0" fmla="*/ 2147483647 w 715"/>
                <a:gd name="T1" fmla="*/ 2147483647 h 686"/>
                <a:gd name="T2" fmla="*/ 0 w 715"/>
                <a:gd name="T3" fmla="*/ 2147483647 h 686"/>
                <a:gd name="T4" fmla="*/ 0 w 715"/>
                <a:gd name="T5" fmla="*/ 2147483647 h 686"/>
                <a:gd name="T6" fmla="*/ 0 w 715"/>
                <a:gd name="T7" fmla="*/ 2147483647 h 686"/>
                <a:gd name="T8" fmla="*/ 2147483647 w 715"/>
                <a:gd name="T9" fmla="*/ 0 h 686"/>
                <a:gd name="T10" fmla="*/ 2147483647 w 715"/>
                <a:gd name="T11" fmla="*/ 0 h 686"/>
                <a:gd name="T12" fmla="*/ 2147483647 w 715"/>
                <a:gd name="T13" fmla="*/ 0 h 686"/>
                <a:gd name="T14" fmla="*/ 2147483647 w 715"/>
                <a:gd name="T15" fmla="*/ 2147483647 h 686"/>
                <a:gd name="T16" fmla="*/ 2147483647 w 715"/>
                <a:gd name="T17" fmla="*/ 2147483647 h 686"/>
                <a:gd name="T18" fmla="*/ 2147483647 w 715"/>
                <a:gd name="T19" fmla="*/ 2147483647 h 686"/>
                <a:gd name="T20" fmla="*/ 2147483647 w 715"/>
                <a:gd name="T21" fmla="*/ 2147483647 h 686"/>
                <a:gd name="T22" fmla="*/ 2147483647 w 715"/>
                <a:gd name="T23" fmla="*/ 2147483647 h 686"/>
                <a:gd name="T24" fmla="*/ 2147483647 w 715"/>
                <a:gd name="T25" fmla="*/ 2147483647 h 686"/>
                <a:gd name="T26" fmla="*/ 2147483647 w 715"/>
                <a:gd name="T27" fmla="*/ 2147483647 h 686"/>
                <a:gd name="T28" fmla="*/ 2147483647 w 715"/>
                <a:gd name="T29" fmla="*/ 2147483647 h 686"/>
                <a:gd name="T30" fmla="*/ 2147483647 w 715"/>
                <a:gd name="T31" fmla="*/ 2147483647 h 686"/>
                <a:gd name="T32" fmla="*/ 2147483647 w 715"/>
                <a:gd name="T33" fmla="*/ 2147483647 h 686"/>
                <a:gd name="T34" fmla="*/ 2147483647 w 715"/>
                <a:gd name="T35" fmla="*/ 2147483647 h 686"/>
                <a:gd name="T36" fmla="*/ 2147483647 w 715"/>
                <a:gd name="T37" fmla="*/ 2147483647 h 686"/>
                <a:gd name="T38" fmla="*/ 2147483647 w 715"/>
                <a:gd name="T39" fmla="*/ 2147483647 h 686"/>
                <a:gd name="T40" fmla="*/ 2147483647 w 715"/>
                <a:gd name="T41" fmla="*/ 2147483647 h 686"/>
                <a:gd name="T42" fmla="*/ 2147483647 w 715"/>
                <a:gd name="T43" fmla="*/ 2147483647 h 686"/>
                <a:gd name="T44" fmla="*/ 2147483647 w 715"/>
                <a:gd name="T45" fmla="*/ 2147483647 h 686"/>
                <a:gd name="T46" fmla="*/ 2147483647 w 715"/>
                <a:gd name="T47" fmla="*/ 2147483647 h 686"/>
                <a:gd name="T48" fmla="*/ 2147483647 w 715"/>
                <a:gd name="T49" fmla="*/ 2147483647 h 686"/>
                <a:gd name="T50" fmla="*/ 2147483647 w 715"/>
                <a:gd name="T51" fmla="*/ 2147483647 h 686"/>
                <a:gd name="T52" fmla="*/ 2147483647 w 715"/>
                <a:gd name="T53" fmla="*/ 2147483647 h 686"/>
                <a:gd name="T54" fmla="*/ 2147483647 w 715"/>
                <a:gd name="T55" fmla="*/ 2147483647 h 686"/>
                <a:gd name="T56" fmla="*/ 2147483647 w 715"/>
                <a:gd name="T57" fmla="*/ 2147483647 h 686"/>
                <a:gd name="T58" fmla="*/ 2147483647 w 715"/>
                <a:gd name="T59" fmla="*/ 2147483647 h 686"/>
                <a:gd name="T60" fmla="*/ 2147483647 w 715"/>
                <a:gd name="T61" fmla="*/ 2147483647 h 686"/>
                <a:gd name="T62" fmla="*/ 2147483647 w 715"/>
                <a:gd name="T63" fmla="*/ 2147483647 h 686"/>
                <a:gd name="T64" fmla="*/ 2147483647 w 715"/>
                <a:gd name="T65" fmla="*/ 2147483647 h 686"/>
                <a:gd name="T66" fmla="*/ 2147483647 w 715"/>
                <a:gd name="T67" fmla="*/ 2147483647 h 686"/>
                <a:gd name="T68" fmla="*/ 2147483647 w 715"/>
                <a:gd name="T69" fmla="*/ 2147483647 h 68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715" h="686">
                  <a:moveTo>
                    <a:pt x="31" y="686"/>
                  </a:moveTo>
                  <a:cubicBezTo>
                    <a:pt x="14" y="686"/>
                    <a:pt x="0" y="672"/>
                    <a:pt x="0" y="655"/>
                  </a:cubicBezTo>
                  <a:cubicBezTo>
                    <a:pt x="0" y="655"/>
                    <a:pt x="0" y="655"/>
                    <a:pt x="0" y="655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0" y="14"/>
                    <a:pt x="14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685" y="0"/>
                    <a:pt x="685" y="0"/>
                    <a:pt x="685" y="0"/>
                  </a:cubicBezTo>
                  <a:cubicBezTo>
                    <a:pt x="702" y="0"/>
                    <a:pt x="715" y="14"/>
                    <a:pt x="715" y="31"/>
                  </a:cubicBezTo>
                  <a:cubicBezTo>
                    <a:pt x="715" y="31"/>
                    <a:pt x="715" y="31"/>
                    <a:pt x="715" y="31"/>
                  </a:cubicBezTo>
                  <a:cubicBezTo>
                    <a:pt x="715" y="53"/>
                    <a:pt x="715" y="53"/>
                    <a:pt x="715" y="53"/>
                  </a:cubicBezTo>
                  <a:cubicBezTo>
                    <a:pt x="715" y="57"/>
                    <a:pt x="712" y="61"/>
                    <a:pt x="707" y="61"/>
                  </a:cubicBezTo>
                  <a:cubicBezTo>
                    <a:pt x="707" y="61"/>
                    <a:pt x="707" y="61"/>
                    <a:pt x="707" y="61"/>
                  </a:cubicBezTo>
                  <a:cubicBezTo>
                    <a:pt x="703" y="61"/>
                    <a:pt x="699" y="57"/>
                    <a:pt x="699" y="53"/>
                  </a:cubicBezTo>
                  <a:cubicBezTo>
                    <a:pt x="699" y="53"/>
                    <a:pt x="699" y="53"/>
                    <a:pt x="699" y="53"/>
                  </a:cubicBezTo>
                  <a:cubicBezTo>
                    <a:pt x="699" y="31"/>
                    <a:pt x="699" y="31"/>
                    <a:pt x="699" y="31"/>
                  </a:cubicBezTo>
                  <a:cubicBezTo>
                    <a:pt x="699" y="23"/>
                    <a:pt x="693" y="16"/>
                    <a:pt x="685" y="16"/>
                  </a:cubicBezTo>
                  <a:cubicBezTo>
                    <a:pt x="685" y="16"/>
                    <a:pt x="685" y="16"/>
                    <a:pt x="685" y="16"/>
                  </a:cubicBezTo>
                  <a:cubicBezTo>
                    <a:pt x="31" y="16"/>
                    <a:pt x="31" y="16"/>
                    <a:pt x="31" y="16"/>
                  </a:cubicBezTo>
                  <a:cubicBezTo>
                    <a:pt x="23" y="16"/>
                    <a:pt x="16" y="23"/>
                    <a:pt x="16" y="31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6" y="655"/>
                    <a:pt x="16" y="655"/>
                    <a:pt x="16" y="655"/>
                  </a:cubicBezTo>
                  <a:cubicBezTo>
                    <a:pt x="16" y="663"/>
                    <a:pt x="23" y="670"/>
                    <a:pt x="31" y="670"/>
                  </a:cubicBezTo>
                  <a:cubicBezTo>
                    <a:pt x="31" y="670"/>
                    <a:pt x="31" y="670"/>
                    <a:pt x="31" y="670"/>
                  </a:cubicBezTo>
                  <a:cubicBezTo>
                    <a:pt x="685" y="670"/>
                    <a:pt x="685" y="670"/>
                    <a:pt x="685" y="670"/>
                  </a:cubicBezTo>
                  <a:cubicBezTo>
                    <a:pt x="693" y="670"/>
                    <a:pt x="699" y="663"/>
                    <a:pt x="699" y="655"/>
                  </a:cubicBezTo>
                  <a:cubicBezTo>
                    <a:pt x="699" y="655"/>
                    <a:pt x="699" y="655"/>
                    <a:pt x="699" y="655"/>
                  </a:cubicBezTo>
                  <a:cubicBezTo>
                    <a:pt x="699" y="82"/>
                    <a:pt x="699" y="82"/>
                    <a:pt x="699" y="82"/>
                  </a:cubicBezTo>
                  <a:cubicBezTo>
                    <a:pt x="699" y="78"/>
                    <a:pt x="703" y="74"/>
                    <a:pt x="707" y="74"/>
                  </a:cubicBezTo>
                  <a:cubicBezTo>
                    <a:pt x="707" y="74"/>
                    <a:pt x="707" y="74"/>
                    <a:pt x="707" y="74"/>
                  </a:cubicBezTo>
                  <a:cubicBezTo>
                    <a:pt x="712" y="74"/>
                    <a:pt x="715" y="78"/>
                    <a:pt x="715" y="82"/>
                  </a:cubicBezTo>
                  <a:cubicBezTo>
                    <a:pt x="715" y="82"/>
                    <a:pt x="715" y="82"/>
                    <a:pt x="715" y="82"/>
                  </a:cubicBezTo>
                  <a:cubicBezTo>
                    <a:pt x="715" y="655"/>
                    <a:pt x="715" y="655"/>
                    <a:pt x="715" y="655"/>
                  </a:cubicBezTo>
                  <a:cubicBezTo>
                    <a:pt x="715" y="672"/>
                    <a:pt x="702" y="686"/>
                    <a:pt x="685" y="686"/>
                  </a:cubicBezTo>
                  <a:cubicBezTo>
                    <a:pt x="685" y="686"/>
                    <a:pt x="685" y="686"/>
                    <a:pt x="685" y="686"/>
                  </a:cubicBezTo>
                  <a:cubicBezTo>
                    <a:pt x="31" y="686"/>
                    <a:pt x="31" y="686"/>
                    <a:pt x="31" y="686"/>
                  </a:cubicBez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en-US" sz="1400">
                <a:solidFill>
                  <a:srgbClr val="00A9D4"/>
                </a:solidFill>
              </a:endParaRPr>
            </a:p>
          </p:txBody>
        </p:sp>
        <p:sp>
          <p:nvSpPr>
            <p:cNvPr id="104" name="Rectangle 28"/>
            <p:cNvSpPr>
              <a:spLocks noChangeArrowheads="1"/>
            </p:cNvSpPr>
            <p:nvPr/>
          </p:nvSpPr>
          <p:spPr bwMode="auto">
            <a:xfrm>
              <a:off x="5196501" y="1621738"/>
              <a:ext cx="941149" cy="323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5400" algn="ctr">
                  <a:solidFill>
                    <a:srgbClr val="00956F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algn="ctr" eaLnBrk="0" hangingPunct="0"/>
              <a:r>
                <a:rPr lang="en-US" sz="1050" dirty="0">
                  <a:solidFill>
                    <a:srgbClr val="00A9D4"/>
                  </a:solidFill>
                </a:rPr>
                <a:t>Remote radio</a:t>
              </a:r>
              <a:br>
                <a:rPr lang="en-US" sz="1050" dirty="0">
                  <a:solidFill>
                    <a:srgbClr val="00A9D4"/>
                  </a:solidFill>
                </a:rPr>
              </a:br>
              <a:r>
                <a:rPr lang="en-US" sz="1050" dirty="0">
                  <a:solidFill>
                    <a:srgbClr val="00A9D4"/>
                  </a:solidFill>
                </a:rPr>
                <a:t>site</a:t>
              </a:r>
            </a:p>
          </p:txBody>
        </p:sp>
        <p:sp>
          <p:nvSpPr>
            <p:cNvPr id="105" name="Freeform 3"/>
            <p:cNvSpPr>
              <a:spLocks noChangeAspect="1" noEditPoints="1"/>
            </p:cNvSpPr>
            <p:nvPr/>
          </p:nvSpPr>
          <p:spPr bwMode="auto">
            <a:xfrm>
              <a:off x="5569927" y="1967892"/>
              <a:ext cx="219982" cy="232042"/>
            </a:xfrm>
            <a:custGeom>
              <a:avLst/>
              <a:gdLst>
                <a:gd name="T0" fmla="*/ 2147483647 w 327"/>
                <a:gd name="T1" fmla="*/ 2147483647 h 370"/>
                <a:gd name="T2" fmla="*/ 2147483647 w 327"/>
                <a:gd name="T3" fmla="*/ 2147483647 h 370"/>
                <a:gd name="T4" fmla="*/ 2147483647 w 327"/>
                <a:gd name="T5" fmla="*/ 2147483647 h 370"/>
                <a:gd name="T6" fmla="*/ 2147483647 w 327"/>
                <a:gd name="T7" fmla="*/ 2147483647 h 370"/>
                <a:gd name="T8" fmla="*/ 2147483647 w 327"/>
                <a:gd name="T9" fmla="*/ 2147483647 h 370"/>
                <a:gd name="T10" fmla="*/ 2147483647 w 327"/>
                <a:gd name="T11" fmla="*/ 2147483647 h 370"/>
                <a:gd name="T12" fmla="*/ 2147483647 w 327"/>
                <a:gd name="T13" fmla="*/ 2147483647 h 370"/>
                <a:gd name="T14" fmla="*/ 2147483647 w 327"/>
                <a:gd name="T15" fmla="*/ 2147483647 h 370"/>
                <a:gd name="T16" fmla="*/ 2147483647 w 327"/>
                <a:gd name="T17" fmla="*/ 2147483647 h 370"/>
                <a:gd name="T18" fmla="*/ 2147483647 w 327"/>
                <a:gd name="T19" fmla="*/ 2147483647 h 370"/>
                <a:gd name="T20" fmla="*/ 2147483647 w 327"/>
                <a:gd name="T21" fmla="*/ 2147483647 h 370"/>
                <a:gd name="T22" fmla="*/ 2147483647 w 327"/>
                <a:gd name="T23" fmla="*/ 2147483647 h 370"/>
                <a:gd name="T24" fmla="*/ 2147483647 w 327"/>
                <a:gd name="T25" fmla="*/ 2147483647 h 370"/>
                <a:gd name="T26" fmla="*/ 2147483647 w 327"/>
                <a:gd name="T27" fmla="*/ 2147483647 h 370"/>
                <a:gd name="T28" fmla="*/ 2147483647 w 327"/>
                <a:gd name="T29" fmla="*/ 2147483647 h 370"/>
                <a:gd name="T30" fmla="*/ 2147483647 w 327"/>
                <a:gd name="T31" fmla="*/ 2147483647 h 370"/>
                <a:gd name="T32" fmla="*/ 2147483647 w 327"/>
                <a:gd name="T33" fmla="*/ 2147483647 h 370"/>
                <a:gd name="T34" fmla="*/ 2147483647 w 327"/>
                <a:gd name="T35" fmla="*/ 2147483647 h 370"/>
                <a:gd name="T36" fmla="*/ 2147483647 w 327"/>
                <a:gd name="T37" fmla="*/ 2147483647 h 370"/>
                <a:gd name="T38" fmla="*/ 2147483647 w 327"/>
                <a:gd name="T39" fmla="*/ 2147483647 h 370"/>
                <a:gd name="T40" fmla="*/ 2147483647 w 327"/>
                <a:gd name="T41" fmla="*/ 2147483647 h 370"/>
                <a:gd name="T42" fmla="*/ 2147483647 w 327"/>
                <a:gd name="T43" fmla="*/ 2147483647 h 370"/>
                <a:gd name="T44" fmla="*/ 2147483647 w 327"/>
                <a:gd name="T45" fmla="*/ 2147483647 h 370"/>
                <a:gd name="T46" fmla="*/ 2147483647 w 327"/>
                <a:gd name="T47" fmla="*/ 2147483647 h 370"/>
                <a:gd name="T48" fmla="*/ 2147483647 w 327"/>
                <a:gd name="T49" fmla="*/ 2147483647 h 370"/>
                <a:gd name="T50" fmla="*/ 2147483647 w 327"/>
                <a:gd name="T51" fmla="*/ 2147483647 h 370"/>
                <a:gd name="T52" fmla="*/ 2147483647 w 327"/>
                <a:gd name="T53" fmla="*/ 2147483647 h 370"/>
                <a:gd name="T54" fmla="*/ 2147483647 w 327"/>
                <a:gd name="T55" fmla="*/ 2147483647 h 370"/>
                <a:gd name="T56" fmla="*/ 2147483647 w 327"/>
                <a:gd name="T57" fmla="*/ 2147483647 h 370"/>
                <a:gd name="T58" fmla="*/ 2147483647 w 327"/>
                <a:gd name="T59" fmla="*/ 2147483647 h 370"/>
                <a:gd name="T60" fmla="*/ 2147483647 w 327"/>
                <a:gd name="T61" fmla="*/ 2147483647 h 370"/>
                <a:gd name="T62" fmla="*/ 2147483647 w 327"/>
                <a:gd name="T63" fmla="*/ 2147483647 h 370"/>
                <a:gd name="T64" fmla="*/ 2147483647 w 327"/>
                <a:gd name="T65" fmla="*/ 2147483647 h 370"/>
                <a:gd name="T66" fmla="*/ 2147483647 w 327"/>
                <a:gd name="T67" fmla="*/ 2147483647 h 370"/>
                <a:gd name="T68" fmla="*/ 2147483647 w 327"/>
                <a:gd name="T69" fmla="*/ 2147483647 h 370"/>
                <a:gd name="T70" fmla="*/ 2147483647 w 327"/>
                <a:gd name="T71" fmla="*/ 2147483647 h 370"/>
                <a:gd name="T72" fmla="*/ 2147483647 w 327"/>
                <a:gd name="T73" fmla="*/ 2147483647 h 370"/>
                <a:gd name="T74" fmla="*/ 2147483647 w 327"/>
                <a:gd name="T75" fmla="*/ 2147483647 h 370"/>
                <a:gd name="T76" fmla="*/ 2147483647 w 327"/>
                <a:gd name="T77" fmla="*/ 2147483647 h 370"/>
                <a:gd name="T78" fmla="*/ 2147483647 w 327"/>
                <a:gd name="T79" fmla="*/ 2147483647 h 370"/>
                <a:gd name="T80" fmla="*/ 2147483647 w 327"/>
                <a:gd name="T81" fmla="*/ 2147483647 h 370"/>
                <a:gd name="T82" fmla="*/ 2147483647 w 327"/>
                <a:gd name="T83" fmla="*/ 2147483647 h 370"/>
                <a:gd name="T84" fmla="*/ 2147483647 w 327"/>
                <a:gd name="T85" fmla="*/ 2147483647 h 3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27"/>
                <a:gd name="T130" fmla="*/ 0 h 370"/>
                <a:gd name="T131" fmla="*/ 327 w 327"/>
                <a:gd name="T132" fmla="*/ 370 h 3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27" h="370">
                  <a:moveTo>
                    <a:pt x="287" y="4"/>
                  </a:moveTo>
                  <a:cubicBezTo>
                    <a:pt x="284" y="0"/>
                    <a:pt x="279" y="0"/>
                    <a:pt x="276" y="4"/>
                  </a:cubicBezTo>
                  <a:cubicBezTo>
                    <a:pt x="273" y="7"/>
                    <a:pt x="273" y="12"/>
                    <a:pt x="276" y="15"/>
                  </a:cubicBezTo>
                  <a:cubicBezTo>
                    <a:pt x="300" y="38"/>
                    <a:pt x="311" y="69"/>
                    <a:pt x="311" y="100"/>
                  </a:cubicBezTo>
                  <a:cubicBezTo>
                    <a:pt x="311" y="131"/>
                    <a:pt x="300" y="162"/>
                    <a:pt x="276" y="185"/>
                  </a:cubicBezTo>
                  <a:cubicBezTo>
                    <a:pt x="273" y="188"/>
                    <a:pt x="273" y="194"/>
                    <a:pt x="276" y="197"/>
                  </a:cubicBezTo>
                  <a:cubicBezTo>
                    <a:pt x="278" y="198"/>
                    <a:pt x="280" y="199"/>
                    <a:pt x="282" y="199"/>
                  </a:cubicBezTo>
                  <a:cubicBezTo>
                    <a:pt x="284" y="199"/>
                    <a:pt x="286" y="198"/>
                    <a:pt x="287" y="197"/>
                  </a:cubicBezTo>
                  <a:cubicBezTo>
                    <a:pt x="314" y="170"/>
                    <a:pt x="327" y="135"/>
                    <a:pt x="327" y="100"/>
                  </a:cubicBezTo>
                  <a:cubicBezTo>
                    <a:pt x="327" y="65"/>
                    <a:pt x="314" y="30"/>
                    <a:pt x="287" y="4"/>
                  </a:cubicBezTo>
                  <a:close/>
                  <a:moveTo>
                    <a:pt x="273" y="100"/>
                  </a:moveTo>
                  <a:cubicBezTo>
                    <a:pt x="273" y="121"/>
                    <a:pt x="265" y="142"/>
                    <a:pt x="249" y="158"/>
                  </a:cubicBezTo>
                  <a:cubicBezTo>
                    <a:pt x="246" y="161"/>
                    <a:pt x="246" y="166"/>
                    <a:pt x="249" y="169"/>
                  </a:cubicBezTo>
                  <a:cubicBezTo>
                    <a:pt x="250" y="171"/>
                    <a:pt x="253" y="172"/>
                    <a:pt x="255" y="172"/>
                  </a:cubicBezTo>
                  <a:cubicBezTo>
                    <a:pt x="257" y="172"/>
                    <a:pt x="259" y="171"/>
                    <a:pt x="260" y="169"/>
                  </a:cubicBezTo>
                  <a:cubicBezTo>
                    <a:pt x="279" y="150"/>
                    <a:pt x="289" y="125"/>
                    <a:pt x="289" y="100"/>
                  </a:cubicBezTo>
                  <a:cubicBezTo>
                    <a:pt x="289" y="75"/>
                    <a:pt x="279" y="50"/>
                    <a:pt x="260" y="31"/>
                  </a:cubicBezTo>
                  <a:cubicBezTo>
                    <a:pt x="257" y="28"/>
                    <a:pt x="252" y="28"/>
                    <a:pt x="249" y="31"/>
                  </a:cubicBezTo>
                  <a:cubicBezTo>
                    <a:pt x="246" y="34"/>
                    <a:pt x="246" y="39"/>
                    <a:pt x="249" y="42"/>
                  </a:cubicBezTo>
                  <a:cubicBezTo>
                    <a:pt x="265" y="58"/>
                    <a:pt x="273" y="79"/>
                    <a:pt x="273" y="100"/>
                  </a:cubicBezTo>
                  <a:close/>
                  <a:moveTo>
                    <a:pt x="222" y="142"/>
                  </a:moveTo>
                  <a:cubicBezTo>
                    <a:pt x="223" y="144"/>
                    <a:pt x="225" y="145"/>
                    <a:pt x="227" y="145"/>
                  </a:cubicBezTo>
                  <a:cubicBezTo>
                    <a:pt x="229" y="145"/>
                    <a:pt x="231" y="144"/>
                    <a:pt x="233" y="142"/>
                  </a:cubicBezTo>
                  <a:cubicBezTo>
                    <a:pt x="245" y="131"/>
                    <a:pt x="250" y="115"/>
                    <a:pt x="250" y="100"/>
                  </a:cubicBezTo>
                  <a:cubicBezTo>
                    <a:pt x="250" y="85"/>
                    <a:pt x="245" y="70"/>
                    <a:pt x="233" y="58"/>
                  </a:cubicBezTo>
                  <a:cubicBezTo>
                    <a:pt x="230" y="55"/>
                    <a:pt x="225" y="55"/>
                    <a:pt x="222" y="58"/>
                  </a:cubicBezTo>
                  <a:cubicBezTo>
                    <a:pt x="219" y="61"/>
                    <a:pt x="219" y="66"/>
                    <a:pt x="222" y="69"/>
                  </a:cubicBezTo>
                  <a:cubicBezTo>
                    <a:pt x="230" y="78"/>
                    <a:pt x="234" y="89"/>
                    <a:pt x="234" y="100"/>
                  </a:cubicBezTo>
                  <a:cubicBezTo>
                    <a:pt x="234" y="111"/>
                    <a:pt x="230" y="122"/>
                    <a:pt x="222" y="131"/>
                  </a:cubicBezTo>
                  <a:cubicBezTo>
                    <a:pt x="219" y="134"/>
                    <a:pt x="219" y="139"/>
                    <a:pt x="222" y="142"/>
                  </a:cubicBezTo>
                  <a:close/>
                  <a:moveTo>
                    <a:pt x="51" y="185"/>
                  </a:moveTo>
                  <a:cubicBezTo>
                    <a:pt x="28" y="162"/>
                    <a:pt x="16" y="131"/>
                    <a:pt x="16" y="100"/>
                  </a:cubicBezTo>
                  <a:cubicBezTo>
                    <a:pt x="16" y="69"/>
                    <a:pt x="28" y="38"/>
                    <a:pt x="51" y="15"/>
                  </a:cubicBezTo>
                  <a:cubicBezTo>
                    <a:pt x="54" y="12"/>
                    <a:pt x="54" y="7"/>
                    <a:pt x="51" y="4"/>
                  </a:cubicBezTo>
                  <a:cubicBezTo>
                    <a:pt x="48" y="0"/>
                    <a:pt x="43" y="0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13" y="30"/>
                    <a:pt x="0" y="65"/>
                    <a:pt x="0" y="100"/>
                  </a:cubicBezTo>
                  <a:cubicBezTo>
                    <a:pt x="0" y="135"/>
                    <a:pt x="13" y="170"/>
                    <a:pt x="40" y="197"/>
                  </a:cubicBezTo>
                  <a:cubicBezTo>
                    <a:pt x="41" y="198"/>
                    <a:pt x="44" y="199"/>
                    <a:pt x="46" y="199"/>
                  </a:cubicBezTo>
                  <a:cubicBezTo>
                    <a:pt x="48" y="199"/>
                    <a:pt x="50" y="198"/>
                    <a:pt x="51" y="197"/>
                  </a:cubicBezTo>
                  <a:cubicBezTo>
                    <a:pt x="54" y="194"/>
                    <a:pt x="54" y="188"/>
                    <a:pt x="51" y="185"/>
                  </a:cubicBezTo>
                  <a:close/>
                  <a:moveTo>
                    <a:pt x="67" y="169"/>
                  </a:moveTo>
                  <a:cubicBezTo>
                    <a:pt x="69" y="171"/>
                    <a:pt x="71" y="172"/>
                    <a:pt x="73" y="172"/>
                  </a:cubicBezTo>
                  <a:cubicBezTo>
                    <a:pt x="75" y="172"/>
                    <a:pt x="77" y="171"/>
                    <a:pt x="78" y="169"/>
                  </a:cubicBezTo>
                  <a:cubicBezTo>
                    <a:pt x="82" y="166"/>
                    <a:pt x="82" y="161"/>
                    <a:pt x="78" y="158"/>
                  </a:cubicBezTo>
                  <a:cubicBezTo>
                    <a:pt x="62" y="142"/>
                    <a:pt x="54" y="121"/>
                    <a:pt x="54" y="100"/>
                  </a:cubicBezTo>
                  <a:cubicBezTo>
                    <a:pt x="54" y="79"/>
                    <a:pt x="62" y="58"/>
                    <a:pt x="78" y="42"/>
                  </a:cubicBezTo>
                  <a:cubicBezTo>
                    <a:pt x="82" y="39"/>
                    <a:pt x="82" y="34"/>
                    <a:pt x="78" y="31"/>
                  </a:cubicBezTo>
                  <a:cubicBezTo>
                    <a:pt x="75" y="28"/>
                    <a:pt x="70" y="28"/>
                    <a:pt x="67" y="31"/>
                  </a:cubicBezTo>
                  <a:cubicBezTo>
                    <a:pt x="48" y="50"/>
                    <a:pt x="38" y="75"/>
                    <a:pt x="38" y="100"/>
                  </a:cubicBezTo>
                  <a:cubicBezTo>
                    <a:pt x="38" y="125"/>
                    <a:pt x="48" y="150"/>
                    <a:pt x="67" y="169"/>
                  </a:cubicBezTo>
                  <a:close/>
                  <a:moveTo>
                    <a:pt x="94" y="142"/>
                  </a:moveTo>
                  <a:cubicBezTo>
                    <a:pt x="96" y="144"/>
                    <a:pt x="98" y="145"/>
                    <a:pt x="100" y="145"/>
                  </a:cubicBezTo>
                  <a:cubicBezTo>
                    <a:pt x="102" y="145"/>
                    <a:pt x="104" y="144"/>
                    <a:pt x="106" y="142"/>
                  </a:cubicBezTo>
                  <a:cubicBezTo>
                    <a:pt x="109" y="139"/>
                    <a:pt x="109" y="134"/>
                    <a:pt x="106" y="131"/>
                  </a:cubicBezTo>
                  <a:cubicBezTo>
                    <a:pt x="97" y="122"/>
                    <a:pt x="93" y="111"/>
                    <a:pt x="93" y="100"/>
                  </a:cubicBezTo>
                  <a:cubicBezTo>
                    <a:pt x="93" y="89"/>
                    <a:pt x="97" y="78"/>
                    <a:pt x="106" y="69"/>
                  </a:cubicBezTo>
                  <a:cubicBezTo>
                    <a:pt x="109" y="66"/>
                    <a:pt x="109" y="61"/>
                    <a:pt x="106" y="58"/>
                  </a:cubicBezTo>
                  <a:cubicBezTo>
                    <a:pt x="103" y="55"/>
                    <a:pt x="97" y="55"/>
                    <a:pt x="94" y="58"/>
                  </a:cubicBezTo>
                  <a:cubicBezTo>
                    <a:pt x="83" y="70"/>
                    <a:pt x="77" y="85"/>
                    <a:pt x="77" y="100"/>
                  </a:cubicBezTo>
                  <a:cubicBezTo>
                    <a:pt x="77" y="115"/>
                    <a:pt x="83" y="131"/>
                    <a:pt x="94" y="142"/>
                  </a:cubicBezTo>
                  <a:close/>
                  <a:moveTo>
                    <a:pt x="267" y="349"/>
                  </a:moveTo>
                  <a:cubicBezTo>
                    <a:pt x="257" y="336"/>
                    <a:pt x="238" y="309"/>
                    <a:pt x="219" y="270"/>
                  </a:cubicBezTo>
                  <a:cubicBezTo>
                    <a:pt x="218" y="270"/>
                    <a:pt x="218" y="269"/>
                    <a:pt x="218" y="268"/>
                  </a:cubicBezTo>
                  <a:cubicBezTo>
                    <a:pt x="213" y="259"/>
                    <a:pt x="209" y="249"/>
                    <a:pt x="204" y="239"/>
                  </a:cubicBezTo>
                  <a:cubicBezTo>
                    <a:pt x="190" y="205"/>
                    <a:pt x="182" y="171"/>
                    <a:pt x="177" y="146"/>
                  </a:cubicBezTo>
                  <a:cubicBezTo>
                    <a:pt x="197" y="140"/>
                    <a:pt x="211" y="122"/>
                    <a:pt x="211" y="100"/>
                  </a:cubicBezTo>
                  <a:cubicBezTo>
                    <a:pt x="211" y="93"/>
                    <a:pt x="210" y="87"/>
                    <a:pt x="208" y="81"/>
                  </a:cubicBezTo>
                  <a:cubicBezTo>
                    <a:pt x="206" y="77"/>
                    <a:pt x="201" y="75"/>
                    <a:pt x="197" y="77"/>
                  </a:cubicBezTo>
                  <a:cubicBezTo>
                    <a:pt x="193" y="79"/>
                    <a:pt x="191" y="84"/>
                    <a:pt x="193" y="88"/>
                  </a:cubicBezTo>
                  <a:cubicBezTo>
                    <a:pt x="194" y="91"/>
                    <a:pt x="195" y="96"/>
                    <a:pt x="195" y="100"/>
                  </a:cubicBezTo>
                  <a:cubicBezTo>
                    <a:pt x="195" y="117"/>
                    <a:pt x="181" y="132"/>
                    <a:pt x="164" y="132"/>
                  </a:cubicBezTo>
                  <a:cubicBezTo>
                    <a:pt x="146" y="132"/>
                    <a:pt x="132" y="117"/>
                    <a:pt x="132" y="100"/>
                  </a:cubicBezTo>
                  <a:cubicBezTo>
                    <a:pt x="132" y="82"/>
                    <a:pt x="146" y="68"/>
                    <a:pt x="164" y="68"/>
                  </a:cubicBezTo>
                  <a:cubicBezTo>
                    <a:pt x="169" y="68"/>
                    <a:pt x="173" y="69"/>
                    <a:pt x="177" y="71"/>
                  </a:cubicBezTo>
                  <a:cubicBezTo>
                    <a:pt x="181" y="73"/>
                    <a:pt x="186" y="71"/>
                    <a:pt x="188" y="67"/>
                  </a:cubicBezTo>
                  <a:cubicBezTo>
                    <a:pt x="190" y="63"/>
                    <a:pt x="188" y="59"/>
                    <a:pt x="184" y="57"/>
                  </a:cubicBezTo>
                  <a:cubicBezTo>
                    <a:pt x="184" y="57"/>
                    <a:pt x="184" y="57"/>
                    <a:pt x="184" y="57"/>
                  </a:cubicBezTo>
                  <a:cubicBezTo>
                    <a:pt x="178" y="54"/>
                    <a:pt x="171" y="52"/>
                    <a:pt x="164" y="52"/>
                  </a:cubicBezTo>
                  <a:cubicBezTo>
                    <a:pt x="137" y="52"/>
                    <a:pt x="116" y="74"/>
                    <a:pt x="116" y="100"/>
                  </a:cubicBezTo>
                  <a:cubicBezTo>
                    <a:pt x="116" y="121"/>
                    <a:pt x="130" y="140"/>
                    <a:pt x="150" y="146"/>
                  </a:cubicBezTo>
                  <a:cubicBezTo>
                    <a:pt x="145" y="170"/>
                    <a:pt x="136" y="205"/>
                    <a:pt x="123" y="239"/>
                  </a:cubicBezTo>
                  <a:cubicBezTo>
                    <a:pt x="118" y="249"/>
                    <a:pt x="114" y="259"/>
                    <a:pt x="109" y="268"/>
                  </a:cubicBezTo>
                  <a:cubicBezTo>
                    <a:pt x="109" y="269"/>
                    <a:pt x="108" y="270"/>
                    <a:pt x="108" y="271"/>
                  </a:cubicBezTo>
                  <a:cubicBezTo>
                    <a:pt x="97" y="293"/>
                    <a:pt x="85" y="312"/>
                    <a:pt x="76" y="326"/>
                  </a:cubicBezTo>
                  <a:cubicBezTo>
                    <a:pt x="69" y="336"/>
                    <a:pt x="63" y="344"/>
                    <a:pt x="59" y="349"/>
                  </a:cubicBezTo>
                  <a:cubicBezTo>
                    <a:pt x="57" y="351"/>
                    <a:pt x="55" y="353"/>
                    <a:pt x="54" y="355"/>
                  </a:cubicBezTo>
                  <a:cubicBezTo>
                    <a:pt x="53" y="356"/>
                    <a:pt x="52" y="357"/>
                    <a:pt x="52" y="357"/>
                  </a:cubicBezTo>
                  <a:cubicBezTo>
                    <a:pt x="50" y="359"/>
                    <a:pt x="50" y="362"/>
                    <a:pt x="51" y="365"/>
                  </a:cubicBezTo>
                  <a:cubicBezTo>
                    <a:pt x="52" y="368"/>
                    <a:pt x="55" y="370"/>
                    <a:pt x="58" y="370"/>
                  </a:cubicBezTo>
                  <a:cubicBezTo>
                    <a:pt x="97" y="370"/>
                    <a:pt x="97" y="370"/>
                    <a:pt x="97" y="370"/>
                  </a:cubicBezTo>
                  <a:cubicBezTo>
                    <a:pt x="100" y="370"/>
                    <a:pt x="102" y="368"/>
                    <a:pt x="104" y="366"/>
                  </a:cubicBezTo>
                  <a:cubicBezTo>
                    <a:pt x="115" y="345"/>
                    <a:pt x="138" y="331"/>
                    <a:pt x="163" y="331"/>
                  </a:cubicBezTo>
                  <a:cubicBezTo>
                    <a:pt x="189" y="331"/>
                    <a:pt x="211" y="345"/>
                    <a:pt x="223" y="366"/>
                  </a:cubicBezTo>
                  <a:cubicBezTo>
                    <a:pt x="224" y="368"/>
                    <a:pt x="227" y="370"/>
                    <a:pt x="230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71" y="370"/>
                    <a:pt x="274" y="368"/>
                    <a:pt x="275" y="365"/>
                  </a:cubicBezTo>
                  <a:cubicBezTo>
                    <a:pt x="276" y="362"/>
                    <a:pt x="276" y="359"/>
                    <a:pt x="274" y="357"/>
                  </a:cubicBezTo>
                  <a:cubicBezTo>
                    <a:pt x="274" y="357"/>
                    <a:pt x="271" y="354"/>
                    <a:pt x="267" y="349"/>
                  </a:cubicBezTo>
                  <a:close/>
                  <a:moveTo>
                    <a:pt x="163" y="159"/>
                  </a:moveTo>
                  <a:cubicBezTo>
                    <a:pt x="168" y="179"/>
                    <a:pt x="174" y="203"/>
                    <a:pt x="183" y="228"/>
                  </a:cubicBezTo>
                  <a:cubicBezTo>
                    <a:pt x="177" y="227"/>
                    <a:pt x="170" y="227"/>
                    <a:pt x="163" y="227"/>
                  </a:cubicBezTo>
                  <a:cubicBezTo>
                    <a:pt x="157" y="227"/>
                    <a:pt x="150" y="227"/>
                    <a:pt x="144" y="228"/>
                  </a:cubicBezTo>
                  <a:cubicBezTo>
                    <a:pt x="153" y="203"/>
                    <a:pt x="159" y="179"/>
                    <a:pt x="163" y="159"/>
                  </a:cubicBezTo>
                  <a:close/>
                  <a:moveTo>
                    <a:pt x="137" y="245"/>
                  </a:moveTo>
                  <a:cubicBezTo>
                    <a:pt x="146" y="244"/>
                    <a:pt x="154" y="243"/>
                    <a:pt x="163" y="243"/>
                  </a:cubicBezTo>
                  <a:cubicBezTo>
                    <a:pt x="172" y="243"/>
                    <a:pt x="181" y="244"/>
                    <a:pt x="190" y="245"/>
                  </a:cubicBezTo>
                  <a:cubicBezTo>
                    <a:pt x="192" y="250"/>
                    <a:pt x="194" y="255"/>
                    <a:pt x="196" y="260"/>
                  </a:cubicBezTo>
                  <a:cubicBezTo>
                    <a:pt x="186" y="257"/>
                    <a:pt x="174" y="256"/>
                    <a:pt x="163" y="256"/>
                  </a:cubicBezTo>
                  <a:cubicBezTo>
                    <a:pt x="152" y="256"/>
                    <a:pt x="141" y="257"/>
                    <a:pt x="131" y="260"/>
                  </a:cubicBezTo>
                  <a:cubicBezTo>
                    <a:pt x="133" y="255"/>
                    <a:pt x="135" y="250"/>
                    <a:pt x="137" y="245"/>
                  </a:cubicBezTo>
                  <a:close/>
                  <a:moveTo>
                    <a:pt x="122" y="279"/>
                  </a:moveTo>
                  <a:cubicBezTo>
                    <a:pt x="135" y="275"/>
                    <a:pt x="149" y="272"/>
                    <a:pt x="163" y="272"/>
                  </a:cubicBezTo>
                  <a:cubicBezTo>
                    <a:pt x="178" y="272"/>
                    <a:pt x="192" y="275"/>
                    <a:pt x="205" y="279"/>
                  </a:cubicBezTo>
                  <a:cubicBezTo>
                    <a:pt x="208" y="286"/>
                    <a:pt x="212" y="292"/>
                    <a:pt x="215" y="298"/>
                  </a:cubicBezTo>
                  <a:cubicBezTo>
                    <a:pt x="199" y="290"/>
                    <a:pt x="182" y="285"/>
                    <a:pt x="163" y="285"/>
                  </a:cubicBezTo>
                  <a:cubicBezTo>
                    <a:pt x="145" y="285"/>
                    <a:pt x="127" y="290"/>
                    <a:pt x="112" y="298"/>
                  </a:cubicBezTo>
                  <a:cubicBezTo>
                    <a:pt x="115" y="292"/>
                    <a:pt x="118" y="286"/>
                    <a:pt x="122" y="279"/>
                  </a:cubicBezTo>
                  <a:close/>
                  <a:moveTo>
                    <a:pt x="234" y="354"/>
                  </a:moveTo>
                  <a:cubicBezTo>
                    <a:pt x="219" y="330"/>
                    <a:pt x="193" y="315"/>
                    <a:pt x="163" y="315"/>
                  </a:cubicBezTo>
                  <a:cubicBezTo>
                    <a:pt x="133" y="315"/>
                    <a:pt x="107" y="330"/>
                    <a:pt x="92" y="354"/>
                  </a:cubicBezTo>
                  <a:cubicBezTo>
                    <a:pt x="75" y="354"/>
                    <a:pt x="75" y="354"/>
                    <a:pt x="75" y="354"/>
                  </a:cubicBezTo>
                  <a:cubicBezTo>
                    <a:pt x="78" y="350"/>
                    <a:pt x="81" y="346"/>
                    <a:pt x="85" y="341"/>
                  </a:cubicBezTo>
                  <a:cubicBezTo>
                    <a:pt x="85" y="341"/>
                    <a:pt x="85" y="341"/>
                    <a:pt x="85" y="341"/>
                  </a:cubicBezTo>
                  <a:cubicBezTo>
                    <a:pt x="103" y="317"/>
                    <a:pt x="131" y="301"/>
                    <a:pt x="163" y="301"/>
                  </a:cubicBezTo>
                  <a:cubicBezTo>
                    <a:pt x="195" y="301"/>
                    <a:pt x="223" y="317"/>
                    <a:pt x="241" y="341"/>
                  </a:cubicBezTo>
                  <a:cubicBezTo>
                    <a:pt x="241" y="341"/>
                    <a:pt x="242" y="341"/>
                    <a:pt x="242" y="341"/>
                  </a:cubicBezTo>
                  <a:cubicBezTo>
                    <a:pt x="245" y="346"/>
                    <a:pt x="248" y="350"/>
                    <a:pt x="251" y="354"/>
                  </a:cubicBezTo>
                  <a:lnTo>
                    <a:pt x="234" y="354"/>
                  </a:ln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 lang="en-US" sz="1400">
                <a:solidFill>
                  <a:srgbClr val="00A9D4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9121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P802.1CM TSN for </a:t>
            </a:r>
            <a:r>
              <a:rPr lang="en-US" dirty="0" err="1"/>
              <a:t>Fronthaul</a:t>
            </a:r>
            <a:r>
              <a:rPr lang="en-US" dirty="0"/>
              <a:t> Project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3721842"/>
            <a:ext cx="8839200" cy="278317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Develop standard TSN profiles for </a:t>
            </a:r>
            <a:r>
              <a:rPr lang="en-US" dirty="0" err="1"/>
              <a:t>Fronthaul</a:t>
            </a:r>
            <a:r>
              <a:rPr lang="en-US" dirty="0"/>
              <a:t> in order to enable the transport of </a:t>
            </a:r>
            <a:r>
              <a:rPr lang="en-US" dirty="0" err="1"/>
              <a:t>Fronthaul</a:t>
            </a:r>
            <a:r>
              <a:rPr lang="en-US" dirty="0"/>
              <a:t> streams in a bridged network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Profile is a set of feature and option selections that specifies aspects of bridge and end station operation, and states the conformance requirements for support of  a specific class of user applications</a:t>
            </a:r>
          </a:p>
          <a:p>
            <a:pPr lvl="1"/>
            <a:r>
              <a:rPr lang="en-US" dirty="0">
                <a:solidFill>
                  <a:schemeClr val="bg2"/>
                </a:solidFill>
              </a:rPr>
              <a:t>e.g., 802.1BA Audio Video Bridging Systems; also provides architecture</a:t>
            </a:r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grpSp>
        <p:nvGrpSpPr>
          <p:cNvPr id="53" name="Group 52"/>
          <p:cNvGrpSpPr/>
          <p:nvPr/>
        </p:nvGrpSpPr>
        <p:grpSpPr>
          <a:xfrm>
            <a:off x="2157951" y="1600238"/>
            <a:ext cx="4811909" cy="2139387"/>
            <a:chOff x="2157951" y="1590613"/>
            <a:chExt cx="4811909" cy="2139387"/>
          </a:xfrm>
        </p:grpSpPr>
        <p:sp>
          <p:nvSpPr>
            <p:cNvPr id="54" name="Freeform 53"/>
            <p:cNvSpPr>
              <a:spLocks noChangeAspect="1" noEditPoints="1"/>
            </p:cNvSpPr>
            <p:nvPr/>
          </p:nvSpPr>
          <p:spPr bwMode="auto">
            <a:xfrm>
              <a:off x="2804219" y="1590613"/>
              <a:ext cx="398490" cy="452484"/>
            </a:xfrm>
            <a:custGeom>
              <a:avLst/>
              <a:gdLst>
                <a:gd name="T0" fmla="*/ 2147483647 w 327"/>
                <a:gd name="T1" fmla="*/ 2147483647 h 370"/>
                <a:gd name="T2" fmla="*/ 2147483647 w 327"/>
                <a:gd name="T3" fmla="*/ 2147483647 h 370"/>
                <a:gd name="T4" fmla="*/ 2147483647 w 327"/>
                <a:gd name="T5" fmla="*/ 2147483647 h 370"/>
                <a:gd name="T6" fmla="*/ 2147483647 w 327"/>
                <a:gd name="T7" fmla="*/ 2147483647 h 370"/>
                <a:gd name="T8" fmla="*/ 2147483647 w 327"/>
                <a:gd name="T9" fmla="*/ 2147483647 h 370"/>
                <a:gd name="T10" fmla="*/ 2147483647 w 327"/>
                <a:gd name="T11" fmla="*/ 2147483647 h 370"/>
                <a:gd name="T12" fmla="*/ 2147483647 w 327"/>
                <a:gd name="T13" fmla="*/ 2147483647 h 370"/>
                <a:gd name="T14" fmla="*/ 2147483647 w 327"/>
                <a:gd name="T15" fmla="*/ 2147483647 h 370"/>
                <a:gd name="T16" fmla="*/ 2147483647 w 327"/>
                <a:gd name="T17" fmla="*/ 2147483647 h 370"/>
                <a:gd name="T18" fmla="*/ 2147483647 w 327"/>
                <a:gd name="T19" fmla="*/ 2147483647 h 370"/>
                <a:gd name="T20" fmla="*/ 2147483647 w 327"/>
                <a:gd name="T21" fmla="*/ 2147483647 h 370"/>
                <a:gd name="T22" fmla="*/ 2147483647 w 327"/>
                <a:gd name="T23" fmla="*/ 2147483647 h 370"/>
                <a:gd name="T24" fmla="*/ 2147483647 w 327"/>
                <a:gd name="T25" fmla="*/ 2147483647 h 370"/>
                <a:gd name="T26" fmla="*/ 2147483647 w 327"/>
                <a:gd name="T27" fmla="*/ 2147483647 h 370"/>
                <a:gd name="T28" fmla="*/ 2147483647 w 327"/>
                <a:gd name="T29" fmla="*/ 2147483647 h 370"/>
                <a:gd name="T30" fmla="*/ 2147483647 w 327"/>
                <a:gd name="T31" fmla="*/ 2147483647 h 370"/>
                <a:gd name="T32" fmla="*/ 2147483647 w 327"/>
                <a:gd name="T33" fmla="*/ 2147483647 h 370"/>
                <a:gd name="T34" fmla="*/ 2147483647 w 327"/>
                <a:gd name="T35" fmla="*/ 2147483647 h 370"/>
                <a:gd name="T36" fmla="*/ 2147483647 w 327"/>
                <a:gd name="T37" fmla="*/ 2147483647 h 370"/>
                <a:gd name="T38" fmla="*/ 2147483647 w 327"/>
                <a:gd name="T39" fmla="*/ 2147483647 h 370"/>
                <a:gd name="T40" fmla="*/ 2147483647 w 327"/>
                <a:gd name="T41" fmla="*/ 2147483647 h 370"/>
                <a:gd name="T42" fmla="*/ 2147483647 w 327"/>
                <a:gd name="T43" fmla="*/ 2147483647 h 370"/>
                <a:gd name="T44" fmla="*/ 2147483647 w 327"/>
                <a:gd name="T45" fmla="*/ 2147483647 h 370"/>
                <a:gd name="T46" fmla="*/ 2147483647 w 327"/>
                <a:gd name="T47" fmla="*/ 2147483647 h 370"/>
                <a:gd name="T48" fmla="*/ 2147483647 w 327"/>
                <a:gd name="T49" fmla="*/ 2147483647 h 370"/>
                <a:gd name="T50" fmla="*/ 2147483647 w 327"/>
                <a:gd name="T51" fmla="*/ 2147483647 h 370"/>
                <a:gd name="T52" fmla="*/ 2147483647 w 327"/>
                <a:gd name="T53" fmla="*/ 2147483647 h 370"/>
                <a:gd name="T54" fmla="*/ 2147483647 w 327"/>
                <a:gd name="T55" fmla="*/ 2147483647 h 370"/>
                <a:gd name="T56" fmla="*/ 2147483647 w 327"/>
                <a:gd name="T57" fmla="*/ 2147483647 h 370"/>
                <a:gd name="T58" fmla="*/ 2147483647 w 327"/>
                <a:gd name="T59" fmla="*/ 2147483647 h 370"/>
                <a:gd name="T60" fmla="*/ 2147483647 w 327"/>
                <a:gd name="T61" fmla="*/ 2147483647 h 370"/>
                <a:gd name="T62" fmla="*/ 2147483647 w 327"/>
                <a:gd name="T63" fmla="*/ 2147483647 h 370"/>
                <a:gd name="T64" fmla="*/ 2147483647 w 327"/>
                <a:gd name="T65" fmla="*/ 2147483647 h 370"/>
                <a:gd name="T66" fmla="*/ 2147483647 w 327"/>
                <a:gd name="T67" fmla="*/ 2147483647 h 370"/>
                <a:gd name="T68" fmla="*/ 2147483647 w 327"/>
                <a:gd name="T69" fmla="*/ 2147483647 h 370"/>
                <a:gd name="T70" fmla="*/ 2147483647 w 327"/>
                <a:gd name="T71" fmla="*/ 2147483647 h 370"/>
                <a:gd name="T72" fmla="*/ 2147483647 w 327"/>
                <a:gd name="T73" fmla="*/ 2147483647 h 370"/>
                <a:gd name="T74" fmla="*/ 2147483647 w 327"/>
                <a:gd name="T75" fmla="*/ 2147483647 h 370"/>
                <a:gd name="T76" fmla="*/ 2147483647 w 327"/>
                <a:gd name="T77" fmla="*/ 2147483647 h 370"/>
                <a:gd name="T78" fmla="*/ 2147483647 w 327"/>
                <a:gd name="T79" fmla="*/ 2147483647 h 370"/>
                <a:gd name="T80" fmla="*/ 2147483647 w 327"/>
                <a:gd name="T81" fmla="*/ 2147483647 h 370"/>
                <a:gd name="T82" fmla="*/ 2147483647 w 327"/>
                <a:gd name="T83" fmla="*/ 2147483647 h 370"/>
                <a:gd name="T84" fmla="*/ 2147483647 w 327"/>
                <a:gd name="T85" fmla="*/ 2147483647 h 3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27"/>
                <a:gd name="T130" fmla="*/ 0 h 370"/>
                <a:gd name="T131" fmla="*/ 327 w 327"/>
                <a:gd name="T132" fmla="*/ 370 h 3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27" h="370">
                  <a:moveTo>
                    <a:pt x="287" y="4"/>
                  </a:moveTo>
                  <a:cubicBezTo>
                    <a:pt x="284" y="0"/>
                    <a:pt x="279" y="0"/>
                    <a:pt x="276" y="4"/>
                  </a:cubicBezTo>
                  <a:cubicBezTo>
                    <a:pt x="273" y="7"/>
                    <a:pt x="273" y="12"/>
                    <a:pt x="276" y="15"/>
                  </a:cubicBezTo>
                  <a:cubicBezTo>
                    <a:pt x="300" y="38"/>
                    <a:pt x="311" y="69"/>
                    <a:pt x="311" y="100"/>
                  </a:cubicBezTo>
                  <a:cubicBezTo>
                    <a:pt x="311" y="131"/>
                    <a:pt x="300" y="162"/>
                    <a:pt x="276" y="185"/>
                  </a:cubicBezTo>
                  <a:cubicBezTo>
                    <a:pt x="273" y="188"/>
                    <a:pt x="273" y="194"/>
                    <a:pt x="276" y="197"/>
                  </a:cubicBezTo>
                  <a:cubicBezTo>
                    <a:pt x="278" y="198"/>
                    <a:pt x="280" y="199"/>
                    <a:pt x="282" y="199"/>
                  </a:cubicBezTo>
                  <a:cubicBezTo>
                    <a:pt x="284" y="199"/>
                    <a:pt x="286" y="198"/>
                    <a:pt x="287" y="197"/>
                  </a:cubicBezTo>
                  <a:cubicBezTo>
                    <a:pt x="314" y="170"/>
                    <a:pt x="327" y="135"/>
                    <a:pt x="327" y="100"/>
                  </a:cubicBezTo>
                  <a:cubicBezTo>
                    <a:pt x="327" y="65"/>
                    <a:pt x="314" y="30"/>
                    <a:pt x="287" y="4"/>
                  </a:cubicBezTo>
                  <a:close/>
                  <a:moveTo>
                    <a:pt x="273" y="100"/>
                  </a:moveTo>
                  <a:cubicBezTo>
                    <a:pt x="273" y="121"/>
                    <a:pt x="265" y="142"/>
                    <a:pt x="249" y="158"/>
                  </a:cubicBezTo>
                  <a:cubicBezTo>
                    <a:pt x="246" y="161"/>
                    <a:pt x="246" y="166"/>
                    <a:pt x="249" y="169"/>
                  </a:cubicBezTo>
                  <a:cubicBezTo>
                    <a:pt x="250" y="171"/>
                    <a:pt x="253" y="172"/>
                    <a:pt x="255" y="172"/>
                  </a:cubicBezTo>
                  <a:cubicBezTo>
                    <a:pt x="257" y="172"/>
                    <a:pt x="259" y="171"/>
                    <a:pt x="260" y="169"/>
                  </a:cubicBezTo>
                  <a:cubicBezTo>
                    <a:pt x="279" y="150"/>
                    <a:pt x="289" y="125"/>
                    <a:pt x="289" y="100"/>
                  </a:cubicBezTo>
                  <a:cubicBezTo>
                    <a:pt x="289" y="75"/>
                    <a:pt x="279" y="50"/>
                    <a:pt x="260" y="31"/>
                  </a:cubicBezTo>
                  <a:cubicBezTo>
                    <a:pt x="257" y="28"/>
                    <a:pt x="252" y="28"/>
                    <a:pt x="249" y="31"/>
                  </a:cubicBezTo>
                  <a:cubicBezTo>
                    <a:pt x="246" y="34"/>
                    <a:pt x="246" y="39"/>
                    <a:pt x="249" y="42"/>
                  </a:cubicBezTo>
                  <a:cubicBezTo>
                    <a:pt x="265" y="58"/>
                    <a:pt x="273" y="79"/>
                    <a:pt x="273" y="100"/>
                  </a:cubicBezTo>
                  <a:close/>
                  <a:moveTo>
                    <a:pt x="222" y="142"/>
                  </a:moveTo>
                  <a:cubicBezTo>
                    <a:pt x="223" y="144"/>
                    <a:pt x="225" y="145"/>
                    <a:pt x="227" y="145"/>
                  </a:cubicBezTo>
                  <a:cubicBezTo>
                    <a:pt x="229" y="145"/>
                    <a:pt x="231" y="144"/>
                    <a:pt x="233" y="142"/>
                  </a:cubicBezTo>
                  <a:cubicBezTo>
                    <a:pt x="245" y="131"/>
                    <a:pt x="250" y="115"/>
                    <a:pt x="250" y="100"/>
                  </a:cubicBezTo>
                  <a:cubicBezTo>
                    <a:pt x="250" y="85"/>
                    <a:pt x="245" y="70"/>
                    <a:pt x="233" y="58"/>
                  </a:cubicBezTo>
                  <a:cubicBezTo>
                    <a:pt x="230" y="55"/>
                    <a:pt x="225" y="55"/>
                    <a:pt x="222" y="58"/>
                  </a:cubicBezTo>
                  <a:cubicBezTo>
                    <a:pt x="219" y="61"/>
                    <a:pt x="219" y="66"/>
                    <a:pt x="222" y="69"/>
                  </a:cubicBezTo>
                  <a:cubicBezTo>
                    <a:pt x="230" y="78"/>
                    <a:pt x="234" y="89"/>
                    <a:pt x="234" y="100"/>
                  </a:cubicBezTo>
                  <a:cubicBezTo>
                    <a:pt x="234" y="111"/>
                    <a:pt x="230" y="122"/>
                    <a:pt x="222" y="131"/>
                  </a:cubicBezTo>
                  <a:cubicBezTo>
                    <a:pt x="219" y="134"/>
                    <a:pt x="219" y="139"/>
                    <a:pt x="222" y="142"/>
                  </a:cubicBezTo>
                  <a:close/>
                  <a:moveTo>
                    <a:pt x="51" y="185"/>
                  </a:moveTo>
                  <a:cubicBezTo>
                    <a:pt x="28" y="162"/>
                    <a:pt x="16" y="131"/>
                    <a:pt x="16" y="100"/>
                  </a:cubicBezTo>
                  <a:cubicBezTo>
                    <a:pt x="16" y="69"/>
                    <a:pt x="28" y="38"/>
                    <a:pt x="51" y="15"/>
                  </a:cubicBezTo>
                  <a:cubicBezTo>
                    <a:pt x="54" y="12"/>
                    <a:pt x="54" y="7"/>
                    <a:pt x="51" y="4"/>
                  </a:cubicBezTo>
                  <a:cubicBezTo>
                    <a:pt x="48" y="0"/>
                    <a:pt x="43" y="0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13" y="30"/>
                    <a:pt x="0" y="65"/>
                    <a:pt x="0" y="100"/>
                  </a:cubicBezTo>
                  <a:cubicBezTo>
                    <a:pt x="0" y="135"/>
                    <a:pt x="13" y="170"/>
                    <a:pt x="40" y="197"/>
                  </a:cubicBezTo>
                  <a:cubicBezTo>
                    <a:pt x="41" y="198"/>
                    <a:pt x="44" y="199"/>
                    <a:pt x="46" y="199"/>
                  </a:cubicBezTo>
                  <a:cubicBezTo>
                    <a:pt x="48" y="199"/>
                    <a:pt x="50" y="198"/>
                    <a:pt x="51" y="197"/>
                  </a:cubicBezTo>
                  <a:cubicBezTo>
                    <a:pt x="54" y="194"/>
                    <a:pt x="54" y="188"/>
                    <a:pt x="51" y="185"/>
                  </a:cubicBezTo>
                  <a:close/>
                  <a:moveTo>
                    <a:pt x="67" y="169"/>
                  </a:moveTo>
                  <a:cubicBezTo>
                    <a:pt x="69" y="171"/>
                    <a:pt x="71" y="172"/>
                    <a:pt x="73" y="172"/>
                  </a:cubicBezTo>
                  <a:cubicBezTo>
                    <a:pt x="75" y="172"/>
                    <a:pt x="77" y="171"/>
                    <a:pt x="78" y="169"/>
                  </a:cubicBezTo>
                  <a:cubicBezTo>
                    <a:pt x="82" y="166"/>
                    <a:pt x="82" y="161"/>
                    <a:pt x="78" y="158"/>
                  </a:cubicBezTo>
                  <a:cubicBezTo>
                    <a:pt x="62" y="142"/>
                    <a:pt x="54" y="121"/>
                    <a:pt x="54" y="100"/>
                  </a:cubicBezTo>
                  <a:cubicBezTo>
                    <a:pt x="54" y="79"/>
                    <a:pt x="62" y="58"/>
                    <a:pt x="78" y="42"/>
                  </a:cubicBezTo>
                  <a:cubicBezTo>
                    <a:pt x="82" y="39"/>
                    <a:pt x="82" y="34"/>
                    <a:pt x="78" y="31"/>
                  </a:cubicBezTo>
                  <a:cubicBezTo>
                    <a:pt x="75" y="28"/>
                    <a:pt x="70" y="28"/>
                    <a:pt x="67" y="31"/>
                  </a:cubicBezTo>
                  <a:cubicBezTo>
                    <a:pt x="48" y="50"/>
                    <a:pt x="38" y="75"/>
                    <a:pt x="38" y="100"/>
                  </a:cubicBezTo>
                  <a:cubicBezTo>
                    <a:pt x="38" y="125"/>
                    <a:pt x="48" y="150"/>
                    <a:pt x="67" y="169"/>
                  </a:cubicBezTo>
                  <a:close/>
                  <a:moveTo>
                    <a:pt x="94" y="142"/>
                  </a:moveTo>
                  <a:cubicBezTo>
                    <a:pt x="96" y="144"/>
                    <a:pt x="98" y="145"/>
                    <a:pt x="100" y="145"/>
                  </a:cubicBezTo>
                  <a:cubicBezTo>
                    <a:pt x="102" y="145"/>
                    <a:pt x="104" y="144"/>
                    <a:pt x="106" y="142"/>
                  </a:cubicBezTo>
                  <a:cubicBezTo>
                    <a:pt x="109" y="139"/>
                    <a:pt x="109" y="134"/>
                    <a:pt x="106" y="131"/>
                  </a:cubicBezTo>
                  <a:cubicBezTo>
                    <a:pt x="97" y="122"/>
                    <a:pt x="93" y="111"/>
                    <a:pt x="93" y="100"/>
                  </a:cubicBezTo>
                  <a:cubicBezTo>
                    <a:pt x="93" y="89"/>
                    <a:pt x="97" y="78"/>
                    <a:pt x="106" y="69"/>
                  </a:cubicBezTo>
                  <a:cubicBezTo>
                    <a:pt x="109" y="66"/>
                    <a:pt x="109" y="61"/>
                    <a:pt x="106" y="58"/>
                  </a:cubicBezTo>
                  <a:cubicBezTo>
                    <a:pt x="103" y="55"/>
                    <a:pt x="97" y="55"/>
                    <a:pt x="94" y="58"/>
                  </a:cubicBezTo>
                  <a:cubicBezTo>
                    <a:pt x="83" y="70"/>
                    <a:pt x="77" y="85"/>
                    <a:pt x="77" y="100"/>
                  </a:cubicBezTo>
                  <a:cubicBezTo>
                    <a:pt x="77" y="115"/>
                    <a:pt x="83" y="131"/>
                    <a:pt x="94" y="142"/>
                  </a:cubicBezTo>
                  <a:close/>
                  <a:moveTo>
                    <a:pt x="267" y="349"/>
                  </a:moveTo>
                  <a:cubicBezTo>
                    <a:pt x="257" y="336"/>
                    <a:pt x="238" y="309"/>
                    <a:pt x="219" y="270"/>
                  </a:cubicBezTo>
                  <a:cubicBezTo>
                    <a:pt x="218" y="270"/>
                    <a:pt x="218" y="269"/>
                    <a:pt x="218" y="268"/>
                  </a:cubicBezTo>
                  <a:cubicBezTo>
                    <a:pt x="213" y="259"/>
                    <a:pt x="209" y="249"/>
                    <a:pt x="204" y="239"/>
                  </a:cubicBezTo>
                  <a:cubicBezTo>
                    <a:pt x="190" y="205"/>
                    <a:pt x="182" y="171"/>
                    <a:pt x="177" y="146"/>
                  </a:cubicBezTo>
                  <a:cubicBezTo>
                    <a:pt x="197" y="140"/>
                    <a:pt x="211" y="122"/>
                    <a:pt x="211" y="100"/>
                  </a:cubicBezTo>
                  <a:cubicBezTo>
                    <a:pt x="211" y="93"/>
                    <a:pt x="210" y="87"/>
                    <a:pt x="208" y="81"/>
                  </a:cubicBezTo>
                  <a:cubicBezTo>
                    <a:pt x="206" y="77"/>
                    <a:pt x="201" y="75"/>
                    <a:pt x="197" y="77"/>
                  </a:cubicBezTo>
                  <a:cubicBezTo>
                    <a:pt x="193" y="79"/>
                    <a:pt x="191" y="84"/>
                    <a:pt x="193" y="88"/>
                  </a:cubicBezTo>
                  <a:cubicBezTo>
                    <a:pt x="194" y="91"/>
                    <a:pt x="195" y="96"/>
                    <a:pt x="195" y="100"/>
                  </a:cubicBezTo>
                  <a:cubicBezTo>
                    <a:pt x="195" y="117"/>
                    <a:pt x="181" y="132"/>
                    <a:pt x="164" y="132"/>
                  </a:cubicBezTo>
                  <a:cubicBezTo>
                    <a:pt x="146" y="132"/>
                    <a:pt x="132" y="117"/>
                    <a:pt x="132" y="100"/>
                  </a:cubicBezTo>
                  <a:cubicBezTo>
                    <a:pt x="132" y="82"/>
                    <a:pt x="146" y="68"/>
                    <a:pt x="164" y="68"/>
                  </a:cubicBezTo>
                  <a:cubicBezTo>
                    <a:pt x="169" y="68"/>
                    <a:pt x="173" y="69"/>
                    <a:pt x="177" y="71"/>
                  </a:cubicBezTo>
                  <a:cubicBezTo>
                    <a:pt x="181" y="73"/>
                    <a:pt x="186" y="71"/>
                    <a:pt x="188" y="67"/>
                  </a:cubicBezTo>
                  <a:cubicBezTo>
                    <a:pt x="190" y="63"/>
                    <a:pt x="188" y="59"/>
                    <a:pt x="184" y="57"/>
                  </a:cubicBezTo>
                  <a:cubicBezTo>
                    <a:pt x="184" y="57"/>
                    <a:pt x="184" y="57"/>
                    <a:pt x="184" y="57"/>
                  </a:cubicBezTo>
                  <a:cubicBezTo>
                    <a:pt x="178" y="54"/>
                    <a:pt x="171" y="52"/>
                    <a:pt x="164" y="52"/>
                  </a:cubicBezTo>
                  <a:cubicBezTo>
                    <a:pt x="137" y="52"/>
                    <a:pt x="116" y="74"/>
                    <a:pt x="116" y="100"/>
                  </a:cubicBezTo>
                  <a:cubicBezTo>
                    <a:pt x="116" y="121"/>
                    <a:pt x="130" y="140"/>
                    <a:pt x="150" y="146"/>
                  </a:cubicBezTo>
                  <a:cubicBezTo>
                    <a:pt x="145" y="170"/>
                    <a:pt x="136" y="205"/>
                    <a:pt x="123" y="239"/>
                  </a:cubicBezTo>
                  <a:cubicBezTo>
                    <a:pt x="118" y="249"/>
                    <a:pt x="114" y="259"/>
                    <a:pt x="109" y="268"/>
                  </a:cubicBezTo>
                  <a:cubicBezTo>
                    <a:pt x="109" y="269"/>
                    <a:pt x="108" y="270"/>
                    <a:pt x="108" y="271"/>
                  </a:cubicBezTo>
                  <a:cubicBezTo>
                    <a:pt x="97" y="293"/>
                    <a:pt x="85" y="312"/>
                    <a:pt x="76" y="326"/>
                  </a:cubicBezTo>
                  <a:cubicBezTo>
                    <a:pt x="69" y="336"/>
                    <a:pt x="63" y="344"/>
                    <a:pt x="59" y="349"/>
                  </a:cubicBezTo>
                  <a:cubicBezTo>
                    <a:pt x="57" y="351"/>
                    <a:pt x="55" y="353"/>
                    <a:pt x="54" y="355"/>
                  </a:cubicBezTo>
                  <a:cubicBezTo>
                    <a:pt x="53" y="356"/>
                    <a:pt x="52" y="357"/>
                    <a:pt x="52" y="357"/>
                  </a:cubicBezTo>
                  <a:cubicBezTo>
                    <a:pt x="50" y="359"/>
                    <a:pt x="50" y="362"/>
                    <a:pt x="51" y="365"/>
                  </a:cubicBezTo>
                  <a:cubicBezTo>
                    <a:pt x="52" y="368"/>
                    <a:pt x="55" y="370"/>
                    <a:pt x="58" y="370"/>
                  </a:cubicBezTo>
                  <a:cubicBezTo>
                    <a:pt x="97" y="370"/>
                    <a:pt x="97" y="370"/>
                    <a:pt x="97" y="370"/>
                  </a:cubicBezTo>
                  <a:cubicBezTo>
                    <a:pt x="100" y="370"/>
                    <a:pt x="102" y="368"/>
                    <a:pt x="104" y="366"/>
                  </a:cubicBezTo>
                  <a:cubicBezTo>
                    <a:pt x="115" y="345"/>
                    <a:pt x="138" y="331"/>
                    <a:pt x="163" y="331"/>
                  </a:cubicBezTo>
                  <a:cubicBezTo>
                    <a:pt x="189" y="331"/>
                    <a:pt x="211" y="345"/>
                    <a:pt x="223" y="366"/>
                  </a:cubicBezTo>
                  <a:cubicBezTo>
                    <a:pt x="224" y="368"/>
                    <a:pt x="227" y="370"/>
                    <a:pt x="230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71" y="370"/>
                    <a:pt x="274" y="368"/>
                    <a:pt x="275" y="365"/>
                  </a:cubicBezTo>
                  <a:cubicBezTo>
                    <a:pt x="276" y="362"/>
                    <a:pt x="276" y="359"/>
                    <a:pt x="274" y="357"/>
                  </a:cubicBezTo>
                  <a:cubicBezTo>
                    <a:pt x="274" y="357"/>
                    <a:pt x="271" y="354"/>
                    <a:pt x="267" y="349"/>
                  </a:cubicBezTo>
                  <a:close/>
                  <a:moveTo>
                    <a:pt x="163" y="159"/>
                  </a:moveTo>
                  <a:cubicBezTo>
                    <a:pt x="168" y="179"/>
                    <a:pt x="174" y="203"/>
                    <a:pt x="183" y="228"/>
                  </a:cubicBezTo>
                  <a:cubicBezTo>
                    <a:pt x="177" y="227"/>
                    <a:pt x="170" y="227"/>
                    <a:pt x="163" y="227"/>
                  </a:cubicBezTo>
                  <a:cubicBezTo>
                    <a:pt x="157" y="227"/>
                    <a:pt x="150" y="227"/>
                    <a:pt x="144" y="228"/>
                  </a:cubicBezTo>
                  <a:cubicBezTo>
                    <a:pt x="153" y="203"/>
                    <a:pt x="159" y="179"/>
                    <a:pt x="163" y="159"/>
                  </a:cubicBezTo>
                  <a:close/>
                  <a:moveTo>
                    <a:pt x="137" y="245"/>
                  </a:moveTo>
                  <a:cubicBezTo>
                    <a:pt x="146" y="244"/>
                    <a:pt x="154" y="243"/>
                    <a:pt x="163" y="243"/>
                  </a:cubicBezTo>
                  <a:cubicBezTo>
                    <a:pt x="172" y="243"/>
                    <a:pt x="181" y="244"/>
                    <a:pt x="190" y="245"/>
                  </a:cubicBezTo>
                  <a:cubicBezTo>
                    <a:pt x="192" y="250"/>
                    <a:pt x="194" y="255"/>
                    <a:pt x="196" y="260"/>
                  </a:cubicBezTo>
                  <a:cubicBezTo>
                    <a:pt x="186" y="257"/>
                    <a:pt x="174" y="256"/>
                    <a:pt x="163" y="256"/>
                  </a:cubicBezTo>
                  <a:cubicBezTo>
                    <a:pt x="152" y="256"/>
                    <a:pt x="141" y="257"/>
                    <a:pt x="131" y="260"/>
                  </a:cubicBezTo>
                  <a:cubicBezTo>
                    <a:pt x="133" y="255"/>
                    <a:pt x="135" y="250"/>
                    <a:pt x="137" y="245"/>
                  </a:cubicBezTo>
                  <a:close/>
                  <a:moveTo>
                    <a:pt x="122" y="279"/>
                  </a:moveTo>
                  <a:cubicBezTo>
                    <a:pt x="135" y="275"/>
                    <a:pt x="149" y="272"/>
                    <a:pt x="163" y="272"/>
                  </a:cubicBezTo>
                  <a:cubicBezTo>
                    <a:pt x="178" y="272"/>
                    <a:pt x="192" y="275"/>
                    <a:pt x="205" y="279"/>
                  </a:cubicBezTo>
                  <a:cubicBezTo>
                    <a:pt x="208" y="286"/>
                    <a:pt x="212" y="292"/>
                    <a:pt x="215" y="298"/>
                  </a:cubicBezTo>
                  <a:cubicBezTo>
                    <a:pt x="199" y="290"/>
                    <a:pt x="182" y="285"/>
                    <a:pt x="163" y="285"/>
                  </a:cubicBezTo>
                  <a:cubicBezTo>
                    <a:pt x="145" y="285"/>
                    <a:pt x="127" y="290"/>
                    <a:pt x="112" y="298"/>
                  </a:cubicBezTo>
                  <a:cubicBezTo>
                    <a:pt x="115" y="292"/>
                    <a:pt x="118" y="286"/>
                    <a:pt x="122" y="279"/>
                  </a:cubicBezTo>
                  <a:close/>
                  <a:moveTo>
                    <a:pt x="234" y="354"/>
                  </a:moveTo>
                  <a:cubicBezTo>
                    <a:pt x="219" y="330"/>
                    <a:pt x="193" y="315"/>
                    <a:pt x="163" y="315"/>
                  </a:cubicBezTo>
                  <a:cubicBezTo>
                    <a:pt x="133" y="315"/>
                    <a:pt x="107" y="330"/>
                    <a:pt x="92" y="354"/>
                  </a:cubicBezTo>
                  <a:cubicBezTo>
                    <a:pt x="75" y="354"/>
                    <a:pt x="75" y="354"/>
                    <a:pt x="75" y="354"/>
                  </a:cubicBezTo>
                  <a:cubicBezTo>
                    <a:pt x="78" y="350"/>
                    <a:pt x="81" y="346"/>
                    <a:pt x="85" y="341"/>
                  </a:cubicBezTo>
                  <a:cubicBezTo>
                    <a:pt x="85" y="341"/>
                    <a:pt x="85" y="341"/>
                    <a:pt x="85" y="341"/>
                  </a:cubicBezTo>
                  <a:cubicBezTo>
                    <a:pt x="103" y="317"/>
                    <a:pt x="131" y="301"/>
                    <a:pt x="163" y="301"/>
                  </a:cubicBezTo>
                  <a:cubicBezTo>
                    <a:pt x="195" y="301"/>
                    <a:pt x="223" y="317"/>
                    <a:pt x="241" y="341"/>
                  </a:cubicBezTo>
                  <a:cubicBezTo>
                    <a:pt x="241" y="341"/>
                    <a:pt x="242" y="341"/>
                    <a:pt x="242" y="341"/>
                  </a:cubicBezTo>
                  <a:cubicBezTo>
                    <a:pt x="245" y="346"/>
                    <a:pt x="248" y="350"/>
                    <a:pt x="251" y="354"/>
                  </a:cubicBezTo>
                  <a:lnTo>
                    <a:pt x="234" y="354"/>
                  </a:lnTo>
                  <a:close/>
                </a:path>
              </a:pathLst>
            </a:custGeom>
            <a:solidFill>
              <a:srgbClr val="89BA17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55" name="Text Box 14"/>
            <p:cNvSpPr txBox="1">
              <a:spLocks noChangeArrowheads="1"/>
            </p:cNvSpPr>
            <p:nvPr/>
          </p:nvSpPr>
          <p:spPr bwMode="auto">
            <a:xfrm>
              <a:off x="2746676" y="1995467"/>
              <a:ext cx="543739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RE</a:t>
              </a:r>
              <a:r>
                <a:rPr kumimoji="0" lang="en-US" sz="1600" b="1" i="0" u="none" strike="noStrike" kern="0" cap="none" spc="0" normalizeH="0" baseline="-2500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1</a:t>
              </a:r>
            </a:p>
          </p:txBody>
        </p:sp>
        <p:sp>
          <p:nvSpPr>
            <p:cNvPr id="56" name="Text Box 19"/>
            <p:cNvSpPr txBox="1">
              <a:spLocks noChangeArrowheads="1"/>
            </p:cNvSpPr>
            <p:nvPr/>
          </p:nvSpPr>
          <p:spPr bwMode="auto">
            <a:xfrm>
              <a:off x="6735500" y="1878635"/>
              <a:ext cx="23436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A9D4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 </a:t>
              </a:r>
            </a:p>
          </p:txBody>
        </p:sp>
        <p:sp>
          <p:nvSpPr>
            <p:cNvPr id="57" name="Freeform 8"/>
            <p:cNvSpPr>
              <a:spLocks noChangeAspect="1"/>
            </p:cNvSpPr>
            <p:nvPr/>
          </p:nvSpPr>
          <p:spPr bwMode="auto">
            <a:xfrm>
              <a:off x="3459296" y="1698696"/>
              <a:ext cx="2241706" cy="1711501"/>
            </a:xfrm>
            <a:custGeom>
              <a:avLst/>
              <a:gdLst>
                <a:gd name="T0" fmla="*/ 2147483647 w 522"/>
                <a:gd name="T1" fmla="*/ 2147483647 h 399"/>
                <a:gd name="T2" fmla="*/ 2147483647 w 522"/>
                <a:gd name="T3" fmla="*/ 2147483647 h 399"/>
                <a:gd name="T4" fmla="*/ 0 w 522"/>
                <a:gd name="T5" fmla="*/ 2147483647 h 399"/>
                <a:gd name="T6" fmla="*/ 2147483647 w 522"/>
                <a:gd name="T7" fmla="*/ 2147483647 h 399"/>
                <a:gd name="T8" fmla="*/ 2147483647 w 522"/>
                <a:gd name="T9" fmla="*/ 2147483647 h 399"/>
                <a:gd name="T10" fmla="*/ 2147483647 w 522"/>
                <a:gd name="T11" fmla="*/ 0 h 399"/>
                <a:gd name="T12" fmla="*/ 2147483647 w 522"/>
                <a:gd name="T13" fmla="*/ 2147483647 h 399"/>
                <a:gd name="T14" fmla="*/ 2147483647 w 522"/>
                <a:gd name="T15" fmla="*/ 2147483647 h 399"/>
                <a:gd name="T16" fmla="*/ 2147483647 w 522"/>
                <a:gd name="T17" fmla="*/ 2147483647 h 399"/>
                <a:gd name="T18" fmla="*/ 2147483647 w 522"/>
                <a:gd name="T19" fmla="*/ 2147483647 h 399"/>
                <a:gd name="T20" fmla="*/ 2147483647 w 522"/>
                <a:gd name="T21" fmla="*/ 2147483647 h 399"/>
                <a:gd name="T22" fmla="*/ 2147483647 w 522"/>
                <a:gd name="T23" fmla="*/ 2147483647 h 399"/>
                <a:gd name="T24" fmla="*/ 2147483647 w 522"/>
                <a:gd name="T25" fmla="*/ 2147483647 h 399"/>
                <a:gd name="T26" fmla="*/ 2147483647 w 522"/>
                <a:gd name="T27" fmla="*/ 2147483647 h 399"/>
                <a:gd name="T28" fmla="*/ 2147483647 w 522"/>
                <a:gd name="T29" fmla="*/ 2147483647 h 399"/>
                <a:gd name="T30" fmla="*/ 2147483647 w 522"/>
                <a:gd name="T31" fmla="*/ 2147483647 h 399"/>
                <a:gd name="T32" fmla="*/ 2147483647 w 522"/>
                <a:gd name="T33" fmla="*/ 2147483647 h 399"/>
                <a:gd name="T34" fmla="*/ 2147483647 w 522"/>
                <a:gd name="T35" fmla="*/ 2147483647 h 399"/>
                <a:gd name="T36" fmla="*/ 2147483647 w 522"/>
                <a:gd name="T37" fmla="*/ 2147483647 h 399"/>
                <a:gd name="T38" fmla="*/ 2147483647 w 522"/>
                <a:gd name="T39" fmla="*/ 2147483647 h 399"/>
                <a:gd name="T40" fmla="*/ 2147483647 w 522"/>
                <a:gd name="T41" fmla="*/ 2147483647 h 399"/>
                <a:gd name="T42" fmla="*/ 2147483647 w 522"/>
                <a:gd name="T43" fmla="*/ 2147483647 h 399"/>
                <a:gd name="T44" fmla="*/ 2147483647 w 522"/>
                <a:gd name="T45" fmla="*/ 2147483647 h 399"/>
                <a:gd name="T46" fmla="*/ 2147483647 w 522"/>
                <a:gd name="T47" fmla="*/ 2147483647 h 399"/>
                <a:gd name="T48" fmla="*/ 2147483647 w 522"/>
                <a:gd name="T49" fmla="*/ 2147483647 h 399"/>
                <a:gd name="T50" fmla="*/ 2147483647 w 522"/>
                <a:gd name="T51" fmla="*/ 2147483647 h 399"/>
                <a:gd name="T52" fmla="*/ 2147483647 w 522"/>
                <a:gd name="T53" fmla="*/ 2147483647 h 399"/>
                <a:gd name="T54" fmla="*/ 2147483647 w 522"/>
                <a:gd name="T55" fmla="*/ 2147483647 h 399"/>
                <a:gd name="T56" fmla="*/ 2147483647 w 522"/>
                <a:gd name="T57" fmla="*/ 2147483647 h 399"/>
                <a:gd name="T58" fmla="*/ 2147483647 w 522"/>
                <a:gd name="T59" fmla="*/ 2147483647 h 399"/>
                <a:gd name="T60" fmla="*/ 2147483647 w 522"/>
                <a:gd name="T61" fmla="*/ 2147483647 h 399"/>
                <a:gd name="T62" fmla="*/ 2147483647 w 522"/>
                <a:gd name="T63" fmla="*/ 2147483647 h 399"/>
                <a:gd name="T64" fmla="*/ 2147483647 w 522"/>
                <a:gd name="T65" fmla="*/ 2147483647 h 399"/>
                <a:gd name="T66" fmla="*/ 2147483647 w 522"/>
                <a:gd name="T67" fmla="*/ 2147483647 h 399"/>
                <a:gd name="T68" fmla="*/ 2147483647 w 522"/>
                <a:gd name="T69" fmla="*/ 2147483647 h 399"/>
                <a:gd name="T70" fmla="*/ 2147483647 w 522"/>
                <a:gd name="T71" fmla="*/ 2147483647 h 399"/>
                <a:gd name="T72" fmla="*/ 2147483647 w 522"/>
                <a:gd name="T73" fmla="*/ 2147483647 h 399"/>
                <a:gd name="T74" fmla="*/ 2147483647 w 522"/>
                <a:gd name="T75" fmla="*/ 2147483647 h 399"/>
                <a:gd name="T76" fmla="*/ 2147483647 w 522"/>
                <a:gd name="T77" fmla="*/ 2147483647 h 399"/>
                <a:gd name="T78" fmla="*/ 2147483647 w 522"/>
                <a:gd name="T79" fmla="*/ 2147483647 h 399"/>
                <a:gd name="T80" fmla="*/ 2147483647 w 522"/>
                <a:gd name="T81" fmla="*/ 2147483647 h 399"/>
                <a:gd name="T82" fmla="*/ 2147483647 w 522"/>
                <a:gd name="T83" fmla="*/ 2147483647 h 399"/>
                <a:gd name="T84" fmla="*/ 2147483647 w 522"/>
                <a:gd name="T85" fmla="*/ 2147483647 h 399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522" h="399">
                  <a:moveTo>
                    <a:pt x="111" y="355"/>
                  </a:moveTo>
                  <a:cubicBezTo>
                    <a:pt x="105" y="356"/>
                    <a:pt x="98" y="357"/>
                    <a:pt x="91" y="357"/>
                  </a:cubicBezTo>
                  <a:cubicBezTo>
                    <a:pt x="91" y="357"/>
                    <a:pt x="91" y="357"/>
                    <a:pt x="91" y="357"/>
                  </a:cubicBezTo>
                  <a:cubicBezTo>
                    <a:pt x="53" y="357"/>
                    <a:pt x="23" y="327"/>
                    <a:pt x="23" y="289"/>
                  </a:cubicBezTo>
                  <a:cubicBezTo>
                    <a:pt x="23" y="289"/>
                    <a:pt x="23" y="289"/>
                    <a:pt x="23" y="289"/>
                  </a:cubicBezTo>
                  <a:cubicBezTo>
                    <a:pt x="23" y="282"/>
                    <a:pt x="24" y="275"/>
                    <a:pt x="26" y="269"/>
                  </a:cubicBezTo>
                  <a:cubicBezTo>
                    <a:pt x="26" y="269"/>
                    <a:pt x="26" y="269"/>
                    <a:pt x="26" y="269"/>
                  </a:cubicBezTo>
                  <a:cubicBezTo>
                    <a:pt x="10" y="252"/>
                    <a:pt x="0" y="230"/>
                    <a:pt x="0" y="206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159"/>
                    <a:pt x="35" y="121"/>
                    <a:pt x="81" y="115"/>
                  </a:cubicBezTo>
                  <a:cubicBezTo>
                    <a:pt x="81" y="115"/>
                    <a:pt x="81" y="115"/>
                    <a:pt x="81" y="115"/>
                  </a:cubicBezTo>
                  <a:cubicBezTo>
                    <a:pt x="81" y="114"/>
                    <a:pt x="80" y="113"/>
                    <a:pt x="80" y="111"/>
                  </a:cubicBezTo>
                  <a:cubicBezTo>
                    <a:pt x="80" y="111"/>
                    <a:pt x="80" y="111"/>
                    <a:pt x="80" y="111"/>
                  </a:cubicBezTo>
                  <a:cubicBezTo>
                    <a:pt x="80" y="73"/>
                    <a:pt x="112" y="42"/>
                    <a:pt x="150" y="42"/>
                  </a:cubicBezTo>
                  <a:cubicBezTo>
                    <a:pt x="150" y="42"/>
                    <a:pt x="150" y="42"/>
                    <a:pt x="150" y="42"/>
                  </a:cubicBezTo>
                  <a:cubicBezTo>
                    <a:pt x="164" y="42"/>
                    <a:pt x="177" y="46"/>
                    <a:pt x="188" y="54"/>
                  </a:cubicBezTo>
                  <a:cubicBezTo>
                    <a:pt x="188" y="54"/>
                    <a:pt x="188" y="54"/>
                    <a:pt x="188" y="54"/>
                  </a:cubicBezTo>
                  <a:cubicBezTo>
                    <a:pt x="206" y="22"/>
                    <a:pt x="240" y="0"/>
                    <a:pt x="279" y="0"/>
                  </a:cubicBezTo>
                  <a:cubicBezTo>
                    <a:pt x="279" y="0"/>
                    <a:pt x="279" y="0"/>
                    <a:pt x="279" y="0"/>
                  </a:cubicBezTo>
                  <a:cubicBezTo>
                    <a:pt x="325" y="0"/>
                    <a:pt x="363" y="30"/>
                    <a:pt x="376" y="72"/>
                  </a:cubicBezTo>
                  <a:cubicBezTo>
                    <a:pt x="376" y="72"/>
                    <a:pt x="376" y="72"/>
                    <a:pt x="376" y="72"/>
                  </a:cubicBezTo>
                  <a:cubicBezTo>
                    <a:pt x="379" y="72"/>
                    <a:pt x="381" y="72"/>
                    <a:pt x="383" y="72"/>
                  </a:cubicBezTo>
                  <a:cubicBezTo>
                    <a:pt x="383" y="72"/>
                    <a:pt x="383" y="72"/>
                    <a:pt x="383" y="72"/>
                  </a:cubicBezTo>
                  <a:cubicBezTo>
                    <a:pt x="400" y="72"/>
                    <a:pt x="416" y="77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0" y="85"/>
                    <a:pt x="430" y="85"/>
                    <a:pt x="430" y="85"/>
                  </a:cubicBezTo>
                  <a:cubicBezTo>
                    <a:pt x="433" y="88"/>
                    <a:pt x="435" y="92"/>
                    <a:pt x="432" y="96"/>
                  </a:cubicBezTo>
                  <a:cubicBezTo>
                    <a:pt x="432" y="96"/>
                    <a:pt x="432" y="96"/>
                    <a:pt x="432" y="96"/>
                  </a:cubicBezTo>
                  <a:cubicBezTo>
                    <a:pt x="430" y="100"/>
                    <a:pt x="425" y="101"/>
                    <a:pt x="421" y="99"/>
                  </a:cubicBezTo>
                  <a:cubicBezTo>
                    <a:pt x="421" y="99"/>
                    <a:pt x="421" y="99"/>
                    <a:pt x="421" y="99"/>
                  </a:cubicBezTo>
                  <a:cubicBezTo>
                    <a:pt x="410" y="92"/>
                    <a:pt x="397" y="88"/>
                    <a:pt x="383" y="88"/>
                  </a:cubicBezTo>
                  <a:cubicBezTo>
                    <a:pt x="383" y="88"/>
                    <a:pt x="383" y="88"/>
                    <a:pt x="383" y="88"/>
                  </a:cubicBezTo>
                  <a:cubicBezTo>
                    <a:pt x="380" y="88"/>
                    <a:pt x="376" y="88"/>
                    <a:pt x="372" y="89"/>
                  </a:cubicBezTo>
                  <a:cubicBezTo>
                    <a:pt x="372" y="89"/>
                    <a:pt x="372" y="89"/>
                    <a:pt x="372" y="89"/>
                  </a:cubicBezTo>
                  <a:cubicBezTo>
                    <a:pt x="368" y="89"/>
                    <a:pt x="364" y="87"/>
                    <a:pt x="363" y="83"/>
                  </a:cubicBezTo>
                  <a:cubicBezTo>
                    <a:pt x="363" y="83"/>
                    <a:pt x="363" y="83"/>
                    <a:pt x="363" y="83"/>
                  </a:cubicBezTo>
                  <a:cubicBezTo>
                    <a:pt x="354" y="45"/>
                    <a:pt x="319" y="16"/>
                    <a:pt x="279" y="16"/>
                  </a:cubicBezTo>
                  <a:cubicBezTo>
                    <a:pt x="279" y="16"/>
                    <a:pt x="279" y="16"/>
                    <a:pt x="279" y="16"/>
                  </a:cubicBezTo>
                  <a:cubicBezTo>
                    <a:pt x="243" y="16"/>
                    <a:pt x="212" y="38"/>
                    <a:pt x="199" y="69"/>
                  </a:cubicBezTo>
                  <a:cubicBezTo>
                    <a:pt x="199" y="69"/>
                    <a:pt x="199" y="69"/>
                    <a:pt x="199" y="69"/>
                  </a:cubicBezTo>
                  <a:cubicBezTo>
                    <a:pt x="198" y="71"/>
                    <a:pt x="195" y="73"/>
                    <a:pt x="193" y="74"/>
                  </a:cubicBezTo>
                  <a:cubicBezTo>
                    <a:pt x="193" y="74"/>
                    <a:pt x="193" y="74"/>
                    <a:pt x="193" y="74"/>
                  </a:cubicBezTo>
                  <a:cubicBezTo>
                    <a:pt x="190" y="74"/>
                    <a:pt x="188" y="74"/>
                    <a:pt x="186" y="72"/>
                  </a:cubicBezTo>
                  <a:cubicBezTo>
                    <a:pt x="186" y="72"/>
                    <a:pt x="186" y="72"/>
                    <a:pt x="186" y="72"/>
                  </a:cubicBezTo>
                  <a:cubicBezTo>
                    <a:pt x="176" y="63"/>
                    <a:pt x="164" y="58"/>
                    <a:pt x="150" y="58"/>
                  </a:cubicBezTo>
                  <a:cubicBezTo>
                    <a:pt x="150" y="58"/>
                    <a:pt x="150" y="58"/>
                    <a:pt x="150" y="58"/>
                  </a:cubicBezTo>
                  <a:cubicBezTo>
                    <a:pt x="120" y="58"/>
                    <a:pt x="97" y="82"/>
                    <a:pt x="96" y="111"/>
                  </a:cubicBezTo>
                  <a:cubicBezTo>
                    <a:pt x="96" y="111"/>
                    <a:pt x="96" y="111"/>
                    <a:pt x="96" y="111"/>
                  </a:cubicBezTo>
                  <a:cubicBezTo>
                    <a:pt x="96" y="115"/>
                    <a:pt x="97" y="118"/>
                    <a:pt x="97" y="121"/>
                  </a:cubicBezTo>
                  <a:cubicBezTo>
                    <a:pt x="97" y="121"/>
                    <a:pt x="97" y="121"/>
                    <a:pt x="97" y="121"/>
                  </a:cubicBezTo>
                  <a:cubicBezTo>
                    <a:pt x="98" y="124"/>
                    <a:pt x="97" y="126"/>
                    <a:pt x="96" y="128"/>
                  </a:cubicBezTo>
                  <a:cubicBezTo>
                    <a:pt x="96" y="128"/>
                    <a:pt x="96" y="128"/>
                    <a:pt x="96" y="128"/>
                  </a:cubicBezTo>
                  <a:cubicBezTo>
                    <a:pt x="94" y="130"/>
                    <a:pt x="92" y="131"/>
                    <a:pt x="90" y="131"/>
                  </a:cubicBezTo>
                  <a:cubicBezTo>
                    <a:pt x="90" y="131"/>
                    <a:pt x="90" y="131"/>
                    <a:pt x="90" y="131"/>
                  </a:cubicBezTo>
                  <a:cubicBezTo>
                    <a:pt x="49" y="132"/>
                    <a:pt x="16" y="165"/>
                    <a:pt x="16" y="206"/>
                  </a:cubicBezTo>
                  <a:cubicBezTo>
                    <a:pt x="16" y="206"/>
                    <a:pt x="16" y="206"/>
                    <a:pt x="16" y="206"/>
                  </a:cubicBezTo>
                  <a:cubicBezTo>
                    <a:pt x="16" y="227"/>
                    <a:pt x="25" y="247"/>
                    <a:pt x="40" y="261"/>
                  </a:cubicBezTo>
                  <a:cubicBezTo>
                    <a:pt x="40" y="261"/>
                    <a:pt x="40" y="261"/>
                    <a:pt x="40" y="261"/>
                  </a:cubicBezTo>
                  <a:cubicBezTo>
                    <a:pt x="43" y="263"/>
                    <a:pt x="44" y="266"/>
                    <a:pt x="42" y="270"/>
                  </a:cubicBezTo>
                  <a:cubicBezTo>
                    <a:pt x="42" y="270"/>
                    <a:pt x="42" y="270"/>
                    <a:pt x="42" y="270"/>
                  </a:cubicBezTo>
                  <a:cubicBezTo>
                    <a:pt x="40" y="276"/>
                    <a:pt x="39" y="282"/>
                    <a:pt x="39" y="289"/>
                  </a:cubicBezTo>
                  <a:cubicBezTo>
                    <a:pt x="39" y="289"/>
                    <a:pt x="39" y="289"/>
                    <a:pt x="39" y="289"/>
                  </a:cubicBezTo>
                  <a:cubicBezTo>
                    <a:pt x="39" y="318"/>
                    <a:pt x="62" y="341"/>
                    <a:pt x="91" y="341"/>
                  </a:cubicBezTo>
                  <a:cubicBezTo>
                    <a:pt x="91" y="341"/>
                    <a:pt x="91" y="341"/>
                    <a:pt x="91" y="341"/>
                  </a:cubicBezTo>
                  <a:cubicBezTo>
                    <a:pt x="99" y="341"/>
                    <a:pt x="106" y="340"/>
                    <a:pt x="112" y="337"/>
                  </a:cubicBezTo>
                  <a:cubicBezTo>
                    <a:pt x="112" y="337"/>
                    <a:pt x="112" y="337"/>
                    <a:pt x="112" y="337"/>
                  </a:cubicBezTo>
                  <a:cubicBezTo>
                    <a:pt x="114" y="336"/>
                    <a:pt x="117" y="336"/>
                    <a:pt x="119" y="337"/>
                  </a:cubicBezTo>
                  <a:cubicBezTo>
                    <a:pt x="119" y="337"/>
                    <a:pt x="119" y="337"/>
                    <a:pt x="119" y="337"/>
                  </a:cubicBezTo>
                  <a:cubicBezTo>
                    <a:pt x="121" y="338"/>
                    <a:pt x="122" y="340"/>
                    <a:pt x="123" y="342"/>
                  </a:cubicBezTo>
                  <a:cubicBezTo>
                    <a:pt x="123" y="342"/>
                    <a:pt x="123" y="342"/>
                    <a:pt x="123" y="342"/>
                  </a:cubicBezTo>
                  <a:cubicBezTo>
                    <a:pt x="132" y="366"/>
                    <a:pt x="156" y="383"/>
                    <a:pt x="184" y="383"/>
                  </a:cubicBezTo>
                  <a:cubicBezTo>
                    <a:pt x="184" y="383"/>
                    <a:pt x="184" y="383"/>
                    <a:pt x="184" y="383"/>
                  </a:cubicBezTo>
                  <a:cubicBezTo>
                    <a:pt x="206" y="383"/>
                    <a:pt x="225" y="373"/>
                    <a:pt x="237" y="357"/>
                  </a:cubicBezTo>
                  <a:cubicBezTo>
                    <a:pt x="237" y="357"/>
                    <a:pt x="237" y="357"/>
                    <a:pt x="237" y="357"/>
                  </a:cubicBezTo>
                  <a:cubicBezTo>
                    <a:pt x="238" y="355"/>
                    <a:pt x="240" y="354"/>
                    <a:pt x="242" y="354"/>
                  </a:cubicBezTo>
                  <a:cubicBezTo>
                    <a:pt x="242" y="354"/>
                    <a:pt x="242" y="354"/>
                    <a:pt x="242" y="354"/>
                  </a:cubicBezTo>
                  <a:cubicBezTo>
                    <a:pt x="244" y="353"/>
                    <a:pt x="246" y="354"/>
                    <a:pt x="248" y="355"/>
                  </a:cubicBezTo>
                  <a:cubicBezTo>
                    <a:pt x="248" y="355"/>
                    <a:pt x="248" y="355"/>
                    <a:pt x="248" y="355"/>
                  </a:cubicBezTo>
                  <a:cubicBezTo>
                    <a:pt x="259" y="364"/>
                    <a:pt x="273" y="369"/>
                    <a:pt x="289" y="369"/>
                  </a:cubicBezTo>
                  <a:cubicBezTo>
                    <a:pt x="289" y="369"/>
                    <a:pt x="289" y="369"/>
                    <a:pt x="289" y="369"/>
                  </a:cubicBezTo>
                  <a:cubicBezTo>
                    <a:pt x="312" y="369"/>
                    <a:pt x="333" y="357"/>
                    <a:pt x="344" y="338"/>
                  </a:cubicBezTo>
                  <a:cubicBezTo>
                    <a:pt x="344" y="338"/>
                    <a:pt x="344" y="338"/>
                    <a:pt x="344" y="338"/>
                  </a:cubicBezTo>
                  <a:cubicBezTo>
                    <a:pt x="345" y="336"/>
                    <a:pt x="347" y="335"/>
                    <a:pt x="350" y="334"/>
                  </a:cubicBezTo>
                  <a:cubicBezTo>
                    <a:pt x="350" y="334"/>
                    <a:pt x="350" y="334"/>
                    <a:pt x="350" y="334"/>
                  </a:cubicBezTo>
                  <a:cubicBezTo>
                    <a:pt x="352" y="334"/>
                    <a:pt x="354" y="334"/>
                    <a:pt x="356" y="336"/>
                  </a:cubicBezTo>
                  <a:cubicBezTo>
                    <a:pt x="356" y="336"/>
                    <a:pt x="356" y="336"/>
                    <a:pt x="356" y="336"/>
                  </a:cubicBezTo>
                  <a:cubicBezTo>
                    <a:pt x="367" y="344"/>
                    <a:pt x="380" y="350"/>
                    <a:pt x="395" y="350"/>
                  </a:cubicBezTo>
                  <a:cubicBezTo>
                    <a:pt x="395" y="350"/>
                    <a:pt x="395" y="350"/>
                    <a:pt x="395" y="350"/>
                  </a:cubicBezTo>
                  <a:cubicBezTo>
                    <a:pt x="428" y="350"/>
                    <a:pt x="455" y="323"/>
                    <a:pt x="455" y="289"/>
                  </a:cubicBezTo>
                  <a:cubicBezTo>
                    <a:pt x="455" y="289"/>
                    <a:pt x="455" y="289"/>
                    <a:pt x="455" y="289"/>
                  </a:cubicBezTo>
                  <a:cubicBezTo>
                    <a:pt x="455" y="289"/>
                    <a:pt x="455" y="289"/>
                    <a:pt x="455" y="288"/>
                  </a:cubicBezTo>
                  <a:cubicBezTo>
                    <a:pt x="455" y="288"/>
                    <a:pt x="455" y="288"/>
                    <a:pt x="455" y="288"/>
                  </a:cubicBezTo>
                  <a:cubicBezTo>
                    <a:pt x="455" y="284"/>
                    <a:pt x="458" y="281"/>
                    <a:pt x="462" y="280"/>
                  </a:cubicBezTo>
                  <a:cubicBezTo>
                    <a:pt x="462" y="280"/>
                    <a:pt x="462" y="280"/>
                    <a:pt x="462" y="280"/>
                  </a:cubicBezTo>
                  <a:cubicBezTo>
                    <a:pt x="487" y="276"/>
                    <a:pt x="506" y="255"/>
                    <a:pt x="506" y="229"/>
                  </a:cubicBezTo>
                  <a:cubicBezTo>
                    <a:pt x="506" y="229"/>
                    <a:pt x="506" y="229"/>
                    <a:pt x="506" y="229"/>
                  </a:cubicBezTo>
                  <a:cubicBezTo>
                    <a:pt x="506" y="203"/>
                    <a:pt x="486" y="181"/>
                    <a:pt x="460" y="178"/>
                  </a:cubicBezTo>
                  <a:cubicBezTo>
                    <a:pt x="460" y="178"/>
                    <a:pt x="460" y="178"/>
                    <a:pt x="460" y="178"/>
                  </a:cubicBezTo>
                  <a:cubicBezTo>
                    <a:pt x="458" y="178"/>
                    <a:pt x="456" y="177"/>
                    <a:pt x="455" y="175"/>
                  </a:cubicBezTo>
                  <a:cubicBezTo>
                    <a:pt x="455" y="175"/>
                    <a:pt x="455" y="175"/>
                    <a:pt x="455" y="175"/>
                  </a:cubicBezTo>
                  <a:cubicBezTo>
                    <a:pt x="453" y="174"/>
                    <a:pt x="453" y="171"/>
                    <a:pt x="453" y="169"/>
                  </a:cubicBezTo>
                  <a:cubicBezTo>
                    <a:pt x="453" y="169"/>
                    <a:pt x="453" y="169"/>
                    <a:pt x="453" y="169"/>
                  </a:cubicBezTo>
                  <a:cubicBezTo>
                    <a:pt x="454" y="166"/>
                    <a:pt x="454" y="162"/>
                    <a:pt x="454" y="158"/>
                  </a:cubicBezTo>
                  <a:cubicBezTo>
                    <a:pt x="454" y="158"/>
                    <a:pt x="454" y="158"/>
                    <a:pt x="454" y="158"/>
                  </a:cubicBezTo>
                  <a:cubicBezTo>
                    <a:pt x="454" y="144"/>
                    <a:pt x="450" y="130"/>
                    <a:pt x="442" y="119"/>
                  </a:cubicBezTo>
                  <a:cubicBezTo>
                    <a:pt x="442" y="119"/>
                    <a:pt x="442" y="119"/>
                    <a:pt x="442" y="119"/>
                  </a:cubicBezTo>
                  <a:cubicBezTo>
                    <a:pt x="439" y="115"/>
                    <a:pt x="440" y="110"/>
                    <a:pt x="444" y="108"/>
                  </a:cubicBezTo>
                  <a:cubicBezTo>
                    <a:pt x="444" y="108"/>
                    <a:pt x="444" y="108"/>
                    <a:pt x="444" y="108"/>
                  </a:cubicBezTo>
                  <a:cubicBezTo>
                    <a:pt x="448" y="105"/>
                    <a:pt x="453" y="106"/>
                    <a:pt x="455" y="110"/>
                  </a:cubicBezTo>
                  <a:cubicBezTo>
                    <a:pt x="455" y="110"/>
                    <a:pt x="455" y="110"/>
                    <a:pt x="455" y="110"/>
                  </a:cubicBezTo>
                  <a:cubicBezTo>
                    <a:pt x="464" y="124"/>
                    <a:pt x="470" y="140"/>
                    <a:pt x="470" y="158"/>
                  </a:cubicBezTo>
                  <a:cubicBezTo>
                    <a:pt x="470" y="158"/>
                    <a:pt x="470" y="158"/>
                    <a:pt x="470" y="158"/>
                  </a:cubicBezTo>
                  <a:cubicBezTo>
                    <a:pt x="470" y="160"/>
                    <a:pt x="470" y="162"/>
                    <a:pt x="470" y="164"/>
                  </a:cubicBezTo>
                  <a:cubicBezTo>
                    <a:pt x="470" y="164"/>
                    <a:pt x="470" y="164"/>
                    <a:pt x="470" y="164"/>
                  </a:cubicBezTo>
                  <a:cubicBezTo>
                    <a:pt x="500" y="171"/>
                    <a:pt x="522" y="197"/>
                    <a:pt x="522" y="229"/>
                  </a:cubicBezTo>
                  <a:cubicBezTo>
                    <a:pt x="522" y="229"/>
                    <a:pt x="522" y="229"/>
                    <a:pt x="522" y="229"/>
                  </a:cubicBezTo>
                  <a:cubicBezTo>
                    <a:pt x="522" y="261"/>
                    <a:pt x="500" y="287"/>
                    <a:pt x="471" y="295"/>
                  </a:cubicBezTo>
                  <a:cubicBezTo>
                    <a:pt x="471" y="295"/>
                    <a:pt x="471" y="295"/>
                    <a:pt x="471" y="295"/>
                  </a:cubicBezTo>
                  <a:cubicBezTo>
                    <a:pt x="468" y="334"/>
                    <a:pt x="435" y="366"/>
                    <a:pt x="395" y="366"/>
                  </a:cubicBezTo>
                  <a:cubicBezTo>
                    <a:pt x="395" y="366"/>
                    <a:pt x="395" y="366"/>
                    <a:pt x="395" y="366"/>
                  </a:cubicBezTo>
                  <a:cubicBezTo>
                    <a:pt x="379" y="366"/>
                    <a:pt x="365" y="361"/>
                    <a:pt x="353" y="353"/>
                  </a:cubicBezTo>
                  <a:cubicBezTo>
                    <a:pt x="353" y="353"/>
                    <a:pt x="353" y="353"/>
                    <a:pt x="353" y="353"/>
                  </a:cubicBezTo>
                  <a:cubicBezTo>
                    <a:pt x="338" y="373"/>
                    <a:pt x="315" y="385"/>
                    <a:pt x="289" y="385"/>
                  </a:cubicBezTo>
                  <a:cubicBezTo>
                    <a:pt x="289" y="385"/>
                    <a:pt x="289" y="385"/>
                    <a:pt x="289" y="385"/>
                  </a:cubicBezTo>
                  <a:cubicBezTo>
                    <a:pt x="272" y="385"/>
                    <a:pt x="257" y="381"/>
                    <a:pt x="245" y="372"/>
                  </a:cubicBezTo>
                  <a:cubicBezTo>
                    <a:pt x="245" y="372"/>
                    <a:pt x="245" y="372"/>
                    <a:pt x="245" y="372"/>
                  </a:cubicBezTo>
                  <a:cubicBezTo>
                    <a:pt x="230" y="389"/>
                    <a:pt x="208" y="399"/>
                    <a:pt x="184" y="399"/>
                  </a:cubicBezTo>
                  <a:cubicBezTo>
                    <a:pt x="184" y="399"/>
                    <a:pt x="184" y="399"/>
                    <a:pt x="184" y="399"/>
                  </a:cubicBezTo>
                  <a:cubicBezTo>
                    <a:pt x="152" y="399"/>
                    <a:pt x="125" y="381"/>
                    <a:pt x="111" y="355"/>
                  </a:cubicBezTo>
                  <a:close/>
                </a:path>
              </a:pathLst>
            </a:custGeom>
            <a:solidFill>
              <a:srgbClr val="00A9D4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58" name="Text Box 17"/>
            <p:cNvSpPr txBox="1">
              <a:spLocks noChangeArrowheads="1"/>
            </p:cNvSpPr>
            <p:nvPr/>
          </p:nvSpPr>
          <p:spPr bwMode="auto">
            <a:xfrm>
              <a:off x="3839400" y="2146490"/>
              <a:ext cx="1441420" cy="923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A9D4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Bridged</a:t>
              </a:r>
              <a:b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A9D4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</a:br>
              <a: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A9D4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network for</a:t>
              </a:r>
              <a:br>
                <a:rPr kumimoji="0" lang="en-US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A9D4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</a:br>
              <a:r>
                <a:rPr kumimoji="0" lang="en-US" sz="1800" b="1" i="0" u="none" strike="noStrike" kern="0" cap="none" spc="0" normalizeH="0" baseline="0" noProof="0" dirty="0" err="1">
                  <a:ln>
                    <a:noFill/>
                  </a:ln>
                  <a:solidFill>
                    <a:srgbClr val="00A9D4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Fronthaul</a:t>
              </a: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pitchFamily="34" charset="0"/>
                <a:ea typeface="+mn-ea"/>
              </a:endParaRPr>
            </a:p>
          </p:txBody>
        </p:sp>
        <p:sp>
          <p:nvSpPr>
            <p:cNvPr id="59" name="Text Box 14"/>
            <p:cNvSpPr txBox="1">
              <a:spLocks noChangeArrowheads="1"/>
            </p:cNvSpPr>
            <p:nvPr/>
          </p:nvSpPr>
          <p:spPr bwMode="auto">
            <a:xfrm>
              <a:off x="6191853" y="2312752"/>
              <a:ext cx="691215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REC</a:t>
              </a:r>
              <a:r>
                <a:rPr kumimoji="0" lang="en-US" sz="1600" b="1" i="0" u="none" strike="noStrike" kern="0" cap="none" spc="0" normalizeH="0" baseline="-2500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1</a:t>
              </a:r>
            </a:p>
          </p:txBody>
        </p:sp>
        <p:sp>
          <p:nvSpPr>
            <p:cNvPr id="60" name="Freeform 3"/>
            <p:cNvSpPr>
              <a:spLocks noChangeAspect="1" noEditPoints="1"/>
            </p:cNvSpPr>
            <p:nvPr/>
          </p:nvSpPr>
          <p:spPr bwMode="auto">
            <a:xfrm>
              <a:off x="6128732" y="1718294"/>
              <a:ext cx="817459" cy="642814"/>
            </a:xfrm>
            <a:custGeom>
              <a:avLst/>
              <a:gdLst>
                <a:gd name="T0" fmla="*/ 2147483647 w 392"/>
                <a:gd name="T1" fmla="*/ 0 h 331"/>
                <a:gd name="T2" fmla="*/ 0 w 392"/>
                <a:gd name="T3" fmla="*/ 2147483647 h 331"/>
                <a:gd name="T4" fmla="*/ 2147483647 w 392"/>
                <a:gd name="T5" fmla="*/ 2147483647 h 331"/>
                <a:gd name="T6" fmla="*/ 2147483647 w 392"/>
                <a:gd name="T7" fmla="*/ 2147483647 h 331"/>
                <a:gd name="T8" fmla="*/ 2147483647 w 392"/>
                <a:gd name="T9" fmla="*/ 2147483647 h 331"/>
                <a:gd name="T10" fmla="*/ 2147483647 w 392"/>
                <a:gd name="T11" fmla="*/ 2147483647 h 331"/>
                <a:gd name="T12" fmla="*/ 2147483647 w 392"/>
                <a:gd name="T13" fmla="*/ 2147483647 h 331"/>
                <a:gd name="T14" fmla="*/ 2147483647 w 392"/>
                <a:gd name="T15" fmla="*/ 2147483647 h 331"/>
                <a:gd name="T16" fmla="*/ 2147483647 w 392"/>
                <a:gd name="T17" fmla="*/ 2147483647 h 331"/>
                <a:gd name="T18" fmla="*/ 2147483647 w 392"/>
                <a:gd name="T19" fmla="*/ 2147483647 h 331"/>
                <a:gd name="T20" fmla="*/ 2147483647 w 392"/>
                <a:gd name="T21" fmla="*/ 2147483647 h 331"/>
                <a:gd name="T22" fmla="*/ 2147483647 w 392"/>
                <a:gd name="T23" fmla="*/ 2147483647 h 331"/>
                <a:gd name="T24" fmla="*/ 2147483647 w 392"/>
                <a:gd name="T25" fmla="*/ 2147483647 h 331"/>
                <a:gd name="T26" fmla="*/ 2147483647 w 392"/>
                <a:gd name="T27" fmla="*/ 2147483647 h 331"/>
                <a:gd name="T28" fmla="*/ 2147483647 w 392"/>
                <a:gd name="T29" fmla="*/ 2147483647 h 331"/>
                <a:gd name="T30" fmla="*/ 2147483647 w 392"/>
                <a:gd name="T31" fmla="*/ 2147483647 h 331"/>
                <a:gd name="T32" fmla="*/ 2147483647 w 392"/>
                <a:gd name="T33" fmla="*/ 2147483647 h 331"/>
                <a:gd name="T34" fmla="*/ 2147483647 w 392"/>
                <a:gd name="T35" fmla="*/ 2147483647 h 331"/>
                <a:gd name="T36" fmla="*/ 2147483647 w 392"/>
                <a:gd name="T37" fmla="*/ 2147483647 h 331"/>
                <a:gd name="T38" fmla="*/ 2147483647 w 392"/>
                <a:gd name="T39" fmla="*/ 2147483647 h 331"/>
                <a:gd name="T40" fmla="*/ 2147483647 w 392"/>
                <a:gd name="T41" fmla="*/ 2147483647 h 331"/>
                <a:gd name="T42" fmla="*/ 2147483647 w 392"/>
                <a:gd name="T43" fmla="*/ 2147483647 h 331"/>
                <a:gd name="T44" fmla="*/ 2147483647 w 392"/>
                <a:gd name="T45" fmla="*/ 2147483647 h 331"/>
                <a:gd name="T46" fmla="*/ 2147483647 w 392"/>
                <a:gd name="T47" fmla="*/ 2147483647 h 331"/>
                <a:gd name="T48" fmla="*/ 2147483647 w 392"/>
                <a:gd name="T49" fmla="*/ 2147483647 h 331"/>
                <a:gd name="T50" fmla="*/ 2147483647 w 392"/>
                <a:gd name="T51" fmla="*/ 2147483647 h 331"/>
                <a:gd name="T52" fmla="*/ 2147483647 w 392"/>
                <a:gd name="T53" fmla="*/ 2147483647 h 331"/>
                <a:gd name="T54" fmla="*/ 2147483647 w 392"/>
                <a:gd name="T55" fmla="*/ 2147483647 h 331"/>
                <a:gd name="T56" fmla="*/ 2147483647 w 392"/>
                <a:gd name="T57" fmla="*/ 2147483647 h 331"/>
                <a:gd name="T58" fmla="*/ 2147483647 w 392"/>
                <a:gd name="T59" fmla="*/ 2147483647 h 331"/>
                <a:gd name="T60" fmla="*/ 2147483647 w 392"/>
                <a:gd name="T61" fmla="*/ 2147483647 h 331"/>
                <a:gd name="T62" fmla="*/ 2147483647 w 392"/>
                <a:gd name="T63" fmla="*/ 2147483647 h 331"/>
                <a:gd name="T64" fmla="*/ 2147483647 w 392"/>
                <a:gd name="T65" fmla="*/ 2147483647 h 331"/>
                <a:gd name="T66" fmla="*/ 2147483647 w 392"/>
                <a:gd name="T67" fmla="*/ 2147483647 h 331"/>
                <a:gd name="T68" fmla="*/ 2147483647 w 392"/>
                <a:gd name="T69" fmla="*/ 2147483647 h 331"/>
                <a:gd name="T70" fmla="*/ 2147483647 w 392"/>
                <a:gd name="T71" fmla="*/ 2147483647 h 33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392" h="331">
                  <a:moveTo>
                    <a:pt x="376" y="32"/>
                  </a:moveTo>
                  <a:cubicBezTo>
                    <a:pt x="192" y="0"/>
                    <a:pt x="192" y="0"/>
                    <a:pt x="192" y="0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6" y="33"/>
                    <a:pt x="0" y="42"/>
                    <a:pt x="0" y="51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82"/>
                    <a:pt x="7" y="89"/>
                    <a:pt x="16" y="89"/>
                  </a:cubicBezTo>
                  <a:cubicBezTo>
                    <a:pt x="32" y="89"/>
                    <a:pt x="32" y="89"/>
                    <a:pt x="32" y="89"/>
                  </a:cubicBezTo>
                  <a:cubicBezTo>
                    <a:pt x="32" y="315"/>
                    <a:pt x="32" y="315"/>
                    <a:pt x="32" y="315"/>
                  </a:cubicBezTo>
                  <a:cubicBezTo>
                    <a:pt x="32" y="324"/>
                    <a:pt x="39" y="331"/>
                    <a:pt x="48" y="331"/>
                  </a:cubicBezTo>
                  <a:cubicBezTo>
                    <a:pt x="345" y="331"/>
                    <a:pt x="345" y="331"/>
                    <a:pt x="345" y="331"/>
                  </a:cubicBezTo>
                  <a:cubicBezTo>
                    <a:pt x="354" y="331"/>
                    <a:pt x="361" y="324"/>
                    <a:pt x="361" y="315"/>
                  </a:cubicBezTo>
                  <a:cubicBezTo>
                    <a:pt x="361" y="144"/>
                    <a:pt x="361" y="144"/>
                    <a:pt x="361" y="144"/>
                  </a:cubicBezTo>
                  <a:cubicBezTo>
                    <a:pt x="361" y="140"/>
                    <a:pt x="357" y="136"/>
                    <a:pt x="353" y="136"/>
                  </a:cubicBezTo>
                  <a:cubicBezTo>
                    <a:pt x="348" y="136"/>
                    <a:pt x="345" y="140"/>
                    <a:pt x="345" y="144"/>
                  </a:cubicBezTo>
                  <a:cubicBezTo>
                    <a:pt x="345" y="315"/>
                    <a:pt x="345" y="315"/>
                    <a:pt x="345" y="315"/>
                  </a:cubicBezTo>
                  <a:cubicBezTo>
                    <a:pt x="48" y="315"/>
                    <a:pt x="48" y="315"/>
                    <a:pt x="48" y="315"/>
                  </a:cubicBezTo>
                  <a:cubicBezTo>
                    <a:pt x="48" y="89"/>
                    <a:pt x="48" y="89"/>
                    <a:pt x="48" y="89"/>
                  </a:cubicBezTo>
                  <a:cubicBezTo>
                    <a:pt x="345" y="89"/>
                    <a:pt x="345" y="89"/>
                    <a:pt x="345" y="89"/>
                  </a:cubicBezTo>
                  <a:cubicBezTo>
                    <a:pt x="345" y="113"/>
                    <a:pt x="345" y="113"/>
                    <a:pt x="345" y="113"/>
                  </a:cubicBezTo>
                  <a:cubicBezTo>
                    <a:pt x="345" y="117"/>
                    <a:pt x="348" y="121"/>
                    <a:pt x="353" y="121"/>
                  </a:cubicBezTo>
                  <a:cubicBezTo>
                    <a:pt x="357" y="121"/>
                    <a:pt x="361" y="117"/>
                    <a:pt x="361" y="113"/>
                  </a:cubicBezTo>
                  <a:cubicBezTo>
                    <a:pt x="361" y="89"/>
                    <a:pt x="361" y="89"/>
                    <a:pt x="361" y="89"/>
                  </a:cubicBezTo>
                  <a:cubicBezTo>
                    <a:pt x="377" y="89"/>
                    <a:pt x="377" y="89"/>
                    <a:pt x="377" y="89"/>
                  </a:cubicBezTo>
                  <a:cubicBezTo>
                    <a:pt x="385" y="89"/>
                    <a:pt x="392" y="82"/>
                    <a:pt x="392" y="73"/>
                  </a:cubicBezTo>
                  <a:cubicBezTo>
                    <a:pt x="392" y="51"/>
                    <a:pt x="392" y="51"/>
                    <a:pt x="392" y="51"/>
                  </a:cubicBezTo>
                  <a:cubicBezTo>
                    <a:pt x="392" y="43"/>
                    <a:pt x="387" y="34"/>
                    <a:pt x="376" y="32"/>
                  </a:cubicBezTo>
                  <a:close/>
                  <a:moveTo>
                    <a:pt x="376" y="73"/>
                  </a:moveTo>
                  <a:cubicBezTo>
                    <a:pt x="348" y="73"/>
                    <a:pt x="348" y="73"/>
                    <a:pt x="348" y="73"/>
                  </a:cubicBezTo>
                  <a:cubicBezTo>
                    <a:pt x="347" y="73"/>
                    <a:pt x="346" y="73"/>
                    <a:pt x="345" y="73"/>
                  </a:cubicBezTo>
                  <a:cubicBezTo>
                    <a:pt x="48" y="73"/>
                    <a:pt x="48" y="73"/>
                    <a:pt x="48" y="73"/>
                  </a:cubicBezTo>
                  <a:cubicBezTo>
                    <a:pt x="47" y="73"/>
                    <a:pt x="45" y="73"/>
                    <a:pt x="44" y="73"/>
                  </a:cubicBezTo>
                  <a:cubicBezTo>
                    <a:pt x="16" y="73"/>
                    <a:pt x="16" y="73"/>
                    <a:pt x="16" y="73"/>
                  </a:cubicBezTo>
                  <a:cubicBezTo>
                    <a:pt x="16" y="51"/>
                    <a:pt x="16" y="51"/>
                    <a:pt x="16" y="51"/>
                  </a:cubicBezTo>
                  <a:cubicBezTo>
                    <a:pt x="16" y="51"/>
                    <a:pt x="16" y="48"/>
                    <a:pt x="19" y="48"/>
                  </a:cubicBezTo>
                  <a:cubicBezTo>
                    <a:pt x="192" y="17"/>
                    <a:pt x="192" y="17"/>
                    <a:pt x="192" y="17"/>
                  </a:cubicBezTo>
                  <a:cubicBezTo>
                    <a:pt x="373" y="48"/>
                    <a:pt x="373" y="48"/>
                    <a:pt x="373" y="48"/>
                  </a:cubicBezTo>
                  <a:cubicBezTo>
                    <a:pt x="376" y="48"/>
                    <a:pt x="376" y="50"/>
                    <a:pt x="376" y="51"/>
                  </a:cubicBezTo>
                  <a:lnTo>
                    <a:pt x="376" y="73"/>
                  </a:lnTo>
                  <a:close/>
                  <a:moveTo>
                    <a:pt x="312" y="121"/>
                  </a:moveTo>
                  <a:cubicBezTo>
                    <a:pt x="80" y="121"/>
                    <a:pt x="80" y="121"/>
                    <a:pt x="80" y="121"/>
                  </a:cubicBezTo>
                  <a:cubicBezTo>
                    <a:pt x="76" y="121"/>
                    <a:pt x="72" y="125"/>
                    <a:pt x="72" y="129"/>
                  </a:cubicBezTo>
                  <a:cubicBezTo>
                    <a:pt x="72" y="134"/>
                    <a:pt x="76" y="137"/>
                    <a:pt x="80" y="137"/>
                  </a:cubicBezTo>
                  <a:cubicBezTo>
                    <a:pt x="312" y="137"/>
                    <a:pt x="312" y="137"/>
                    <a:pt x="312" y="137"/>
                  </a:cubicBezTo>
                  <a:cubicBezTo>
                    <a:pt x="317" y="137"/>
                    <a:pt x="320" y="134"/>
                    <a:pt x="320" y="129"/>
                  </a:cubicBezTo>
                  <a:cubicBezTo>
                    <a:pt x="320" y="125"/>
                    <a:pt x="317" y="121"/>
                    <a:pt x="312" y="121"/>
                  </a:cubicBezTo>
                  <a:close/>
                  <a:moveTo>
                    <a:pt x="312" y="158"/>
                  </a:moveTo>
                  <a:cubicBezTo>
                    <a:pt x="80" y="158"/>
                    <a:pt x="80" y="158"/>
                    <a:pt x="80" y="158"/>
                  </a:cubicBezTo>
                  <a:cubicBezTo>
                    <a:pt x="76" y="158"/>
                    <a:pt x="72" y="161"/>
                    <a:pt x="72" y="166"/>
                  </a:cubicBezTo>
                  <a:cubicBezTo>
                    <a:pt x="72" y="170"/>
                    <a:pt x="76" y="174"/>
                    <a:pt x="80" y="174"/>
                  </a:cubicBezTo>
                  <a:cubicBezTo>
                    <a:pt x="312" y="174"/>
                    <a:pt x="312" y="174"/>
                    <a:pt x="312" y="174"/>
                  </a:cubicBezTo>
                  <a:cubicBezTo>
                    <a:pt x="317" y="174"/>
                    <a:pt x="320" y="170"/>
                    <a:pt x="320" y="166"/>
                  </a:cubicBezTo>
                  <a:cubicBezTo>
                    <a:pt x="320" y="161"/>
                    <a:pt x="317" y="158"/>
                    <a:pt x="312" y="158"/>
                  </a:cubicBezTo>
                  <a:close/>
                  <a:moveTo>
                    <a:pt x="312" y="194"/>
                  </a:moveTo>
                  <a:cubicBezTo>
                    <a:pt x="80" y="194"/>
                    <a:pt x="80" y="194"/>
                    <a:pt x="80" y="194"/>
                  </a:cubicBezTo>
                  <a:cubicBezTo>
                    <a:pt x="76" y="194"/>
                    <a:pt x="72" y="198"/>
                    <a:pt x="72" y="202"/>
                  </a:cubicBezTo>
                  <a:cubicBezTo>
                    <a:pt x="72" y="207"/>
                    <a:pt x="76" y="210"/>
                    <a:pt x="80" y="210"/>
                  </a:cubicBezTo>
                  <a:cubicBezTo>
                    <a:pt x="312" y="210"/>
                    <a:pt x="312" y="210"/>
                    <a:pt x="312" y="210"/>
                  </a:cubicBezTo>
                  <a:cubicBezTo>
                    <a:pt x="317" y="210"/>
                    <a:pt x="320" y="207"/>
                    <a:pt x="320" y="202"/>
                  </a:cubicBezTo>
                  <a:cubicBezTo>
                    <a:pt x="320" y="198"/>
                    <a:pt x="317" y="194"/>
                    <a:pt x="312" y="194"/>
                  </a:cubicBezTo>
                  <a:close/>
                  <a:moveTo>
                    <a:pt x="312" y="231"/>
                  </a:moveTo>
                  <a:cubicBezTo>
                    <a:pt x="80" y="231"/>
                    <a:pt x="80" y="231"/>
                    <a:pt x="80" y="231"/>
                  </a:cubicBezTo>
                  <a:cubicBezTo>
                    <a:pt x="76" y="231"/>
                    <a:pt x="72" y="234"/>
                    <a:pt x="72" y="239"/>
                  </a:cubicBezTo>
                  <a:cubicBezTo>
                    <a:pt x="72" y="243"/>
                    <a:pt x="76" y="247"/>
                    <a:pt x="80" y="247"/>
                  </a:cubicBezTo>
                  <a:cubicBezTo>
                    <a:pt x="312" y="247"/>
                    <a:pt x="312" y="247"/>
                    <a:pt x="312" y="247"/>
                  </a:cubicBezTo>
                  <a:cubicBezTo>
                    <a:pt x="317" y="247"/>
                    <a:pt x="320" y="243"/>
                    <a:pt x="320" y="239"/>
                  </a:cubicBezTo>
                  <a:cubicBezTo>
                    <a:pt x="320" y="234"/>
                    <a:pt x="317" y="231"/>
                    <a:pt x="312" y="231"/>
                  </a:cubicBezTo>
                  <a:close/>
                  <a:moveTo>
                    <a:pt x="312" y="267"/>
                  </a:moveTo>
                  <a:cubicBezTo>
                    <a:pt x="80" y="267"/>
                    <a:pt x="80" y="267"/>
                    <a:pt x="80" y="267"/>
                  </a:cubicBezTo>
                  <a:cubicBezTo>
                    <a:pt x="76" y="267"/>
                    <a:pt x="72" y="271"/>
                    <a:pt x="72" y="275"/>
                  </a:cubicBezTo>
                  <a:cubicBezTo>
                    <a:pt x="72" y="280"/>
                    <a:pt x="76" y="283"/>
                    <a:pt x="80" y="283"/>
                  </a:cubicBezTo>
                  <a:cubicBezTo>
                    <a:pt x="312" y="283"/>
                    <a:pt x="312" y="283"/>
                    <a:pt x="312" y="283"/>
                  </a:cubicBezTo>
                  <a:cubicBezTo>
                    <a:pt x="317" y="283"/>
                    <a:pt x="320" y="280"/>
                    <a:pt x="320" y="275"/>
                  </a:cubicBezTo>
                  <a:cubicBezTo>
                    <a:pt x="320" y="271"/>
                    <a:pt x="317" y="267"/>
                    <a:pt x="312" y="267"/>
                  </a:cubicBezTo>
                  <a:close/>
                </a:path>
              </a:pathLst>
            </a:custGeom>
            <a:solidFill>
              <a:srgbClr val="89BA17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grpSp>
          <p:nvGrpSpPr>
            <p:cNvPr id="61" name="Group 46"/>
            <p:cNvGrpSpPr>
              <a:grpSpLocks noChangeAspect="1"/>
            </p:cNvGrpSpPr>
            <p:nvPr/>
          </p:nvGrpSpPr>
          <p:grpSpPr bwMode="auto">
            <a:xfrm>
              <a:off x="5428942" y="2143261"/>
              <a:ext cx="384572" cy="552450"/>
              <a:chOff x="2362" y="2478"/>
              <a:chExt cx="969" cy="1392"/>
            </a:xfrm>
          </p:grpSpPr>
          <p:grpSp>
            <p:nvGrpSpPr>
              <p:cNvPr id="92" name="Group 50"/>
              <p:cNvGrpSpPr>
                <a:grpSpLocks noChangeAspect="1"/>
              </p:cNvGrpSpPr>
              <p:nvPr/>
            </p:nvGrpSpPr>
            <p:grpSpPr bwMode="auto">
              <a:xfrm>
                <a:off x="2365" y="2478"/>
                <a:ext cx="966" cy="1391"/>
                <a:chOff x="2365" y="2478"/>
                <a:chExt cx="966" cy="1391"/>
              </a:xfrm>
            </p:grpSpPr>
            <p:sp>
              <p:nvSpPr>
                <p:cNvPr id="94" name="Freeform 28"/>
                <p:cNvSpPr>
                  <a:spLocks noChangeAspect="1"/>
                </p:cNvSpPr>
                <p:nvPr/>
              </p:nvSpPr>
              <p:spPr bwMode="auto">
                <a:xfrm>
                  <a:off x="2384" y="2497"/>
                  <a:ext cx="928" cy="1353"/>
                </a:xfrm>
                <a:custGeom>
                  <a:avLst/>
                  <a:gdLst>
                    <a:gd name="T0" fmla="*/ 155477304 w 393"/>
                    <a:gd name="T1" fmla="*/ 32833468 h 573"/>
                    <a:gd name="T2" fmla="*/ 155477304 w 393"/>
                    <a:gd name="T3" fmla="*/ 213867255 h 573"/>
                    <a:gd name="T4" fmla="*/ 142780335 w 393"/>
                    <a:gd name="T5" fmla="*/ 226627195 h 573"/>
                    <a:gd name="T6" fmla="*/ 12713416 w 393"/>
                    <a:gd name="T7" fmla="*/ 226627195 h 573"/>
                    <a:gd name="T8" fmla="*/ 0 w 393"/>
                    <a:gd name="T9" fmla="*/ 213867255 h 573"/>
                    <a:gd name="T10" fmla="*/ 0 w 393"/>
                    <a:gd name="T11" fmla="*/ 12709704 h 573"/>
                    <a:gd name="T12" fmla="*/ 12713416 w 393"/>
                    <a:gd name="T13" fmla="*/ 0 h 573"/>
                    <a:gd name="T14" fmla="*/ 142780335 w 393"/>
                    <a:gd name="T15" fmla="*/ 0 h 573"/>
                    <a:gd name="T16" fmla="*/ 155477304 w 393"/>
                    <a:gd name="T17" fmla="*/ 12709704 h 573"/>
                    <a:gd name="T18" fmla="*/ 155477304 w 393"/>
                    <a:gd name="T19" fmla="*/ 20064886 h 57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93"/>
                    <a:gd name="T31" fmla="*/ 0 h 573"/>
                    <a:gd name="T32" fmla="*/ 393 w 393"/>
                    <a:gd name="T33" fmla="*/ 573 h 57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93" h="573">
                      <a:moveTo>
                        <a:pt x="393" y="83"/>
                      </a:moveTo>
                      <a:cubicBezTo>
                        <a:pt x="393" y="541"/>
                        <a:pt x="393" y="541"/>
                        <a:pt x="393" y="541"/>
                      </a:cubicBezTo>
                      <a:cubicBezTo>
                        <a:pt x="393" y="559"/>
                        <a:pt x="379" y="573"/>
                        <a:pt x="361" y="573"/>
                      </a:cubicBezTo>
                      <a:cubicBezTo>
                        <a:pt x="32" y="573"/>
                        <a:pt x="32" y="573"/>
                        <a:pt x="32" y="573"/>
                      </a:cubicBezTo>
                      <a:cubicBezTo>
                        <a:pt x="14" y="573"/>
                        <a:pt x="0" y="559"/>
                        <a:pt x="0" y="541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14"/>
                        <a:pt x="14" y="0"/>
                        <a:pt x="32" y="0"/>
                      </a:cubicBezTo>
                      <a:cubicBezTo>
                        <a:pt x="361" y="0"/>
                        <a:pt x="361" y="0"/>
                        <a:pt x="361" y="0"/>
                      </a:cubicBezTo>
                      <a:cubicBezTo>
                        <a:pt x="379" y="0"/>
                        <a:pt x="393" y="14"/>
                        <a:pt x="393" y="32"/>
                      </a:cubicBezTo>
                      <a:cubicBezTo>
                        <a:pt x="393" y="51"/>
                        <a:pt x="393" y="51"/>
                        <a:pt x="393" y="5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58585A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95" name="Freeform 29"/>
                <p:cNvSpPr>
                  <a:spLocks noChangeAspect="1" noEditPoints="1"/>
                </p:cNvSpPr>
                <p:nvPr/>
              </p:nvSpPr>
              <p:spPr bwMode="auto">
                <a:xfrm>
                  <a:off x="2365" y="2478"/>
                  <a:ext cx="966" cy="1391"/>
                </a:xfrm>
                <a:custGeom>
                  <a:avLst/>
                  <a:gdLst>
                    <a:gd name="T0" fmla="*/ 159195943 w 409"/>
                    <a:gd name="T1" fmla="*/ 26522941 h 589"/>
                    <a:gd name="T2" fmla="*/ 162410982 w 409"/>
                    <a:gd name="T3" fmla="*/ 23323976 h 589"/>
                    <a:gd name="T4" fmla="*/ 162410982 w 409"/>
                    <a:gd name="T5" fmla="*/ 15762989 h 589"/>
                    <a:gd name="T6" fmla="*/ 146593937 w 409"/>
                    <a:gd name="T7" fmla="*/ 0 h 589"/>
                    <a:gd name="T8" fmla="*/ 15794570 w 409"/>
                    <a:gd name="T9" fmla="*/ 0 h 589"/>
                    <a:gd name="T10" fmla="*/ 0 w 409"/>
                    <a:gd name="T11" fmla="*/ 15762989 h 589"/>
                    <a:gd name="T12" fmla="*/ 0 w 409"/>
                    <a:gd name="T13" fmla="*/ 217729586 h 589"/>
                    <a:gd name="T14" fmla="*/ 15794570 w 409"/>
                    <a:gd name="T15" fmla="*/ 233510122 h 589"/>
                    <a:gd name="T16" fmla="*/ 146593937 w 409"/>
                    <a:gd name="T17" fmla="*/ 233510122 h 589"/>
                    <a:gd name="T18" fmla="*/ 162410982 w 409"/>
                    <a:gd name="T19" fmla="*/ 217729586 h 589"/>
                    <a:gd name="T20" fmla="*/ 162410982 w 409"/>
                    <a:gd name="T21" fmla="*/ 36118411 h 589"/>
                    <a:gd name="T22" fmla="*/ 159195943 w 409"/>
                    <a:gd name="T23" fmla="*/ 32891532 h 589"/>
                    <a:gd name="T24" fmla="*/ 155993742 w 409"/>
                    <a:gd name="T25" fmla="*/ 36118411 h 589"/>
                    <a:gd name="T26" fmla="*/ 155993742 w 409"/>
                    <a:gd name="T27" fmla="*/ 217729586 h 589"/>
                    <a:gd name="T28" fmla="*/ 146593937 w 409"/>
                    <a:gd name="T29" fmla="*/ 227087625 h 589"/>
                    <a:gd name="T30" fmla="*/ 15794570 w 409"/>
                    <a:gd name="T31" fmla="*/ 227087625 h 589"/>
                    <a:gd name="T32" fmla="*/ 6417240 w 409"/>
                    <a:gd name="T33" fmla="*/ 217729586 h 589"/>
                    <a:gd name="T34" fmla="*/ 6417240 w 409"/>
                    <a:gd name="T35" fmla="*/ 15762989 h 589"/>
                    <a:gd name="T36" fmla="*/ 15794570 w 409"/>
                    <a:gd name="T37" fmla="*/ 6412524 h 589"/>
                    <a:gd name="T38" fmla="*/ 146593937 w 409"/>
                    <a:gd name="T39" fmla="*/ 6412524 h 589"/>
                    <a:gd name="T40" fmla="*/ 155993742 w 409"/>
                    <a:gd name="T41" fmla="*/ 15762989 h 589"/>
                    <a:gd name="T42" fmla="*/ 155993742 w 409"/>
                    <a:gd name="T43" fmla="*/ 23323976 h 589"/>
                    <a:gd name="T44" fmla="*/ 159195943 w 409"/>
                    <a:gd name="T45" fmla="*/ 26522941 h 589"/>
                    <a:gd name="T46" fmla="*/ 32966306 w 409"/>
                    <a:gd name="T47" fmla="*/ 126377633 h 589"/>
                    <a:gd name="T48" fmla="*/ 29736862 w 409"/>
                    <a:gd name="T49" fmla="*/ 129576725 h 589"/>
                    <a:gd name="T50" fmla="*/ 32966306 w 409"/>
                    <a:gd name="T51" fmla="*/ 132798796 h 589"/>
                    <a:gd name="T52" fmla="*/ 61840540 w 409"/>
                    <a:gd name="T53" fmla="*/ 132798796 h 589"/>
                    <a:gd name="T54" fmla="*/ 64696912 w 409"/>
                    <a:gd name="T55" fmla="*/ 131281621 h 589"/>
                    <a:gd name="T56" fmla="*/ 81000418 w 409"/>
                    <a:gd name="T57" fmla="*/ 107758595 h 589"/>
                    <a:gd name="T58" fmla="*/ 97626747 w 409"/>
                    <a:gd name="T59" fmla="*/ 131281621 h 589"/>
                    <a:gd name="T60" fmla="*/ 99987637 w 409"/>
                    <a:gd name="T61" fmla="*/ 132798796 h 589"/>
                    <a:gd name="T62" fmla="*/ 129459080 w 409"/>
                    <a:gd name="T63" fmla="*/ 132798796 h 589"/>
                    <a:gd name="T64" fmla="*/ 132674280 w 409"/>
                    <a:gd name="T65" fmla="*/ 129576725 h 589"/>
                    <a:gd name="T66" fmla="*/ 129459080 w 409"/>
                    <a:gd name="T67" fmla="*/ 126377633 h 589"/>
                    <a:gd name="T68" fmla="*/ 129459080 w 409"/>
                    <a:gd name="T69" fmla="*/ 126377633 h 589"/>
                    <a:gd name="T70" fmla="*/ 102066703 w 409"/>
                    <a:gd name="T71" fmla="*/ 126377633 h 589"/>
                    <a:gd name="T72" fmla="*/ 84921948 w 409"/>
                    <a:gd name="T73" fmla="*/ 102724897 h 589"/>
                    <a:gd name="T74" fmla="*/ 132100545 w 409"/>
                    <a:gd name="T75" fmla="*/ 36118411 h 589"/>
                    <a:gd name="T76" fmla="*/ 131437328 w 409"/>
                    <a:gd name="T77" fmla="*/ 31694851 h 589"/>
                    <a:gd name="T78" fmla="*/ 127098295 w 409"/>
                    <a:gd name="T79" fmla="*/ 32050822 h 589"/>
                    <a:gd name="T80" fmla="*/ 81000418 w 409"/>
                    <a:gd name="T81" fmla="*/ 97153424 h 589"/>
                    <a:gd name="T82" fmla="*/ 35289314 w 409"/>
                    <a:gd name="T83" fmla="*/ 32050822 h 589"/>
                    <a:gd name="T84" fmla="*/ 30951150 w 409"/>
                    <a:gd name="T85" fmla="*/ 31694851 h 589"/>
                    <a:gd name="T86" fmla="*/ 30249341 w 409"/>
                    <a:gd name="T87" fmla="*/ 36118411 h 589"/>
                    <a:gd name="T88" fmla="*/ 77505505 w 409"/>
                    <a:gd name="T89" fmla="*/ 102724897 h 589"/>
                    <a:gd name="T90" fmla="*/ 60358750 w 409"/>
                    <a:gd name="T91" fmla="*/ 126377633 h 589"/>
                    <a:gd name="T92" fmla="*/ 32966306 w 409"/>
                    <a:gd name="T93" fmla="*/ 126377633 h 589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409"/>
                    <a:gd name="T142" fmla="*/ 0 h 589"/>
                    <a:gd name="T143" fmla="*/ 409 w 409"/>
                    <a:gd name="T144" fmla="*/ 589 h 589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409" h="589">
                      <a:moveTo>
                        <a:pt x="401" y="67"/>
                      </a:moveTo>
                      <a:cubicBezTo>
                        <a:pt x="405" y="67"/>
                        <a:pt x="409" y="64"/>
                        <a:pt x="409" y="59"/>
                      </a:cubicBezTo>
                      <a:cubicBezTo>
                        <a:pt x="409" y="40"/>
                        <a:pt x="409" y="40"/>
                        <a:pt x="409" y="40"/>
                      </a:cubicBezTo>
                      <a:cubicBezTo>
                        <a:pt x="409" y="18"/>
                        <a:pt x="391" y="0"/>
                        <a:pt x="369" y="0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18" y="0"/>
                        <a:pt x="0" y="18"/>
                        <a:pt x="0" y="40"/>
                      </a:cubicBezTo>
                      <a:cubicBezTo>
                        <a:pt x="0" y="549"/>
                        <a:pt x="0" y="549"/>
                        <a:pt x="0" y="549"/>
                      </a:cubicBezTo>
                      <a:cubicBezTo>
                        <a:pt x="0" y="571"/>
                        <a:pt x="18" y="589"/>
                        <a:pt x="40" y="589"/>
                      </a:cubicBezTo>
                      <a:cubicBezTo>
                        <a:pt x="369" y="589"/>
                        <a:pt x="369" y="589"/>
                        <a:pt x="369" y="589"/>
                      </a:cubicBezTo>
                      <a:cubicBezTo>
                        <a:pt x="391" y="589"/>
                        <a:pt x="409" y="571"/>
                        <a:pt x="409" y="549"/>
                      </a:cubicBezTo>
                      <a:cubicBezTo>
                        <a:pt x="409" y="91"/>
                        <a:pt x="409" y="91"/>
                        <a:pt x="409" y="91"/>
                      </a:cubicBezTo>
                      <a:cubicBezTo>
                        <a:pt x="409" y="87"/>
                        <a:pt x="405" y="83"/>
                        <a:pt x="401" y="83"/>
                      </a:cubicBezTo>
                      <a:cubicBezTo>
                        <a:pt x="397" y="83"/>
                        <a:pt x="393" y="87"/>
                        <a:pt x="393" y="91"/>
                      </a:cubicBezTo>
                      <a:cubicBezTo>
                        <a:pt x="393" y="549"/>
                        <a:pt x="393" y="549"/>
                        <a:pt x="393" y="549"/>
                      </a:cubicBezTo>
                      <a:cubicBezTo>
                        <a:pt x="393" y="562"/>
                        <a:pt x="382" y="573"/>
                        <a:pt x="369" y="573"/>
                      </a:cubicBezTo>
                      <a:cubicBezTo>
                        <a:pt x="40" y="573"/>
                        <a:pt x="40" y="573"/>
                        <a:pt x="40" y="573"/>
                      </a:cubicBezTo>
                      <a:cubicBezTo>
                        <a:pt x="26" y="573"/>
                        <a:pt x="16" y="562"/>
                        <a:pt x="16" y="549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16" y="27"/>
                        <a:pt x="26" y="16"/>
                        <a:pt x="40" y="16"/>
                      </a:cubicBezTo>
                      <a:cubicBezTo>
                        <a:pt x="369" y="16"/>
                        <a:pt x="369" y="16"/>
                        <a:pt x="369" y="16"/>
                      </a:cubicBezTo>
                      <a:cubicBezTo>
                        <a:pt x="382" y="16"/>
                        <a:pt x="393" y="27"/>
                        <a:pt x="393" y="40"/>
                      </a:cubicBezTo>
                      <a:cubicBezTo>
                        <a:pt x="393" y="59"/>
                        <a:pt x="393" y="59"/>
                        <a:pt x="393" y="59"/>
                      </a:cubicBezTo>
                      <a:cubicBezTo>
                        <a:pt x="393" y="64"/>
                        <a:pt x="397" y="67"/>
                        <a:pt x="401" y="67"/>
                      </a:cubicBezTo>
                      <a:close/>
                      <a:moveTo>
                        <a:pt x="83" y="319"/>
                      </a:moveTo>
                      <a:cubicBezTo>
                        <a:pt x="78" y="319"/>
                        <a:pt x="75" y="322"/>
                        <a:pt x="75" y="327"/>
                      </a:cubicBezTo>
                      <a:cubicBezTo>
                        <a:pt x="75" y="331"/>
                        <a:pt x="78" y="335"/>
                        <a:pt x="83" y="335"/>
                      </a:cubicBezTo>
                      <a:cubicBezTo>
                        <a:pt x="156" y="335"/>
                        <a:pt x="156" y="335"/>
                        <a:pt x="156" y="335"/>
                      </a:cubicBezTo>
                      <a:cubicBezTo>
                        <a:pt x="159" y="335"/>
                        <a:pt x="161" y="333"/>
                        <a:pt x="163" y="331"/>
                      </a:cubicBezTo>
                      <a:cubicBezTo>
                        <a:pt x="204" y="272"/>
                        <a:pt x="204" y="272"/>
                        <a:pt x="204" y="272"/>
                      </a:cubicBezTo>
                      <a:cubicBezTo>
                        <a:pt x="246" y="331"/>
                        <a:pt x="246" y="331"/>
                        <a:pt x="246" y="331"/>
                      </a:cubicBezTo>
                      <a:cubicBezTo>
                        <a:pt x="247" y="333"/>
                        <a:pt x="250" y="335"/>
                        <a:pt x="252" y="335"/>
                      </a:cubicBezTo>
                      <a:cubicBezTo>
                        <a:pt x="326" y="335"/>
                        <a:pt x="326" y="335"/>
                        <a:pt x="326" y="335"/>
                      </a:cubicBezTo>
                      <a:cubicBezTo>
                        <a:pt x="331" y="335"/>
                        <a:pt x="334" y="331"/>
                        <a:pt x="334" y="327"/>
                      </a:cubicBezTo>
                      <a:cubicBezTo>
                        <a:pt x="334" y="322"/>
                        <a:pt x="331" y="319"/>
                        <a:pt x="326" y="319"/>
                      </a:cubicBezTo>
                      <a:cubicBezTo>
                        <a:pt x="326" y="319"/>
                        <a:pt x="326" y="319"/>
                        <a:pt x="326" y="319"/>
                      </a:cubicBezTo>
                      <a:cubicBezTo>
                        <a:pt x="257" y="319"/>
                        <a:pt x="257" y="319"/>
                        <a:pt x="257" y="319"/>
                      </a:cubicBezTo>
                      <a:cubicBezTo>
                        <a:pt x="214" y="259"/>
                        <a:pt x="214" y="259"/>
                        <a:pt x="214" y="259"/>
                      </a:cubicBezTo>
                      <a:cubicBezTo>
                        <a:pt x="333" y="91"/>
                        <a:pt x="333" y="91"/>
                        <a:pt x="333" y="91"/>
                      </a:cubicBezTo>
                      <a:cubicBezTo>
                        <a:pt x="335" y="87"/>
                        <a:pt x="334" y="82"/>
                        <a:pt x="331" y="80"/>
                      </a:cubicBezTo>
                      <a:cubicBezTo>
                        <a:pt x="327" y="77"/>
                        <a:pt x="322" y="78"/>
                        <a:pt x="320" y="81"/>
                      </a:cubicBezTo>
                      <a:cubicBezTo>
                        <a:pt x="204" y="245"/>
                        <a:pt x="204" y="245"/>
                        <a:pt x="204" y="245"/>
                      </a:cubicBezTo>
                      <a:cubicBezTo>
                        <a:pt x="89" y="81"/>
                        <a:pt x="89" y="81"/>
                        <a:pt x="89" y="81"/>
                      </a:cubicBezTo>
                      <a:cubicBezTo>
                        <a:pt x="87" y="78"/>
                        <a:pt x="82" y="77"/>
                        <a:pt x="78" y="80"/>
                      </a:cubicBezTo>
                      <a:cubicBezTo>
                        <a:pt x="74" y="82"/>
                        <a:pt x="74" y="87"/>
                        <a:pt x="76" y="91"/>
                      </a:cubicBezTo>
                      <a:cubicBezTo>
                        <a:pt x="195" y="259"/>
                        <a:pt x="195" y="259"/>
                        <a:pt x="195" y="259"/>
                      </a:cubicBezTo>
                      <a:cubicBezTo>
                        <a:pt x="152" y="319"/>
                        <a:pt x="152" y="319"/>
                        <a:pt x="152" y="319"/>
                      </a:cubicBezTo>
                      <a:lnTo>
                        <a:pt x="83" y="319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58585A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96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21" y="3466"/>
                  <a:ext cx="816" cy="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rgbClr val="00A9D4"/>
                    </a:buClr>
                    <a:buFont typeface="Arial" charset="0"/>
                    <a:buChar char="›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92CCE5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-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8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altLang="en-US" sz="2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A9D4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93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2362" y="2478"/>
                <a:ext cx="969" cy="1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 anchor="ctr"/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58585A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endParaRPr>
              </a:p>
            </p:txBody>
          </p:sp>
        </p:grpSp>
        <p:grpSp>
          <p:nvGrpSpPr>
            <p:cNvPr id="62" name="Group 46"/>
            <p:cNvGrpSpPr>
              <a:grpSpLocks noChangeAspect="1"/>
            </p:cNvGrpSpPr>
            <p:nvPr/>
          </p:nvGrpSpPr>
          <p:grpSpPr bwMode="auto">
            <a:xfrm>
              <a:off x="5316430" y="2793595"/>
              <a:ext cx="384572" cy="552450"/>
              <a:chOff x="2362" y="2478"/>
              <a:chExt cx="969" cy="1392"/>
            </a:xfrm>
          </p:grpSpPr>
          <p:grpSp>
            <p:nvGrpSpPr>
              <p:cNvPr id="87" name="Group 50"/>
              <p:cNvGrpSpPr>
                <a:grpSpLocks noChangeAspect="1"/>
              </p:cNvGrpSpPr>
              <p:nvPr/>
            </p:nvGrpSpPr>
            <p:grpSpPr bwMode="auto">
              <a:xfrm>
                <a:off x="2365" y="2478"/>
                <a:ext cx="966" cy="1391"/>
                <a:chOff x="2365" y="2478"/>
                <a:chExt cx="966" cy="1391"/>
              </a:xfrm>
            </p:grpSpPr>
            <p:sp>
              <p:nvSpPr>
                <p:cNvPr id="89" name="Freeform 28"/>
                <p:cNvSpPr>
                  <a:spLocks noChangeAspect="1"/>
                </p:cNvSpPr>
                <p:nvPr/>
              </p:nvSpPr>
              <p:spPr bwMode="auto">
                <a:xfrm>
                  <a:off x="2384" y="2497"/>
                  <a:ext cx="928" cy="1353"/>
                </a:xfrm>
                <a:custGeom>
                  <a:avLst/>
                  <a:gdLst>
                    <a:gd name="T0" fmla="*/ 155477304 w 393"/>
                    <a:gd name="T1" fmla="*/ 32833468 h 573"/>
                    <a:gd name="T2" fmla="*/ 155477304 w 393"/>
                    <a:gd name="T3" fmla="*/ 213867255 h 573"/>
                    <a:gd name="T4" fmla="*/ 142780335 w 393"/>
                    <a:gd name="T5" fmla="*/ 226627195 h 573"/>
                    <a:gd name="T6" fmla="*/ 12713416 w 393"/>
                    <a:gd name="T7" fmla="*/ 226627195 h 573"/>
                    <a:gd name="T8" fmla="*/ 0 w 393"/>
                    <a:gd name="T9" fmla="*/ 213867255 h 573"/>
                    <a:gd name="T10" fmla="*/ 0 w 393"/>
                    <a:gd name="T11" fmla="*/ 12709704 h 573"/>
                    <a:gd name="T12" fmla="*/ 12713416 w 393"/>
                    <a:gd name="T13" fmla="*/ 0 h 573"/>
                    <a:gd name="T14" fmla="*/ 142780335 w 393"/>
                    <a:gd name="T15" fmla="*/ 0 h 573"/>
                    <a:gd name="T16" fmla="*/ 155477304 w 393"/>
                    <a:gd name="T17" fmla="*/ 12709704 h 573"/>
                    <a:gd name="T18" fmla="*/ 155477304 w 393"/>
                    <a:gd name="T19" fmla="*/ 20064886 h 57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93"/>
                    <a:gd name="T31" fmla="*/ 0 h 573"/>
                    <a:gd name="T32" fmla="*/ 393 w 393"/>
                    <a:gd name="T33" fmla="*/ 573 h 57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93" h="573">
                      <a:moveTo>
                        <a:pt x="393" y="83"/>
                      </a:moveTo>
                      <a:cubicBezTo>
                        <a:pt x="393" y="541"/>
                        <a:pt x="393" y="541"/>
                        <a:pt x="393" y="541"/>
                      </a:cubicBezTo>
                      <a:cubicBezTo>
                        <a:pt x="393" y="559"/>
                        <a:pt x="379" y="573"/>
                        <a:pt x="361" y="573"/>
                      </a:cubicBezTo>
                      <a:cubicBezTo>
                        <a:pt x="32" y="573"/>
                        <a:pt x="32" y="573"/>
                        <a:pt x="32" y="573"/>
                      </a:cubicBezTo>
                      <a:cubicBezTo>
                        <a:pt x="14" y="573"/>
                        <a:pt x="0" y="559"/>
                        <a:pt x="0" y="541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14"/>
                        <a:pt x="14" y="0"/>
                        <a:pt x="32" y="0"/>
                      </a:cubicBezTo>
                      <a:cubicBezTo>
                        <a:pt x="361" y="0"/>
                        <a:pt x="361" y="0"/>
                        <a:pt x="361" y="0"/>
                      </a:cubicBezTo>
                      <a:cubicBezTo>
                        <a:pt x="379" y="0"/>
                        <a:pt x="393" y="14"/>
                        <a:pt x="393" y="32"/>
                      </a:cubicBezTo>
                      <a:cubicBezTo>
                        <a:pt x="393" y="51"/>
                        <a:pt x="393" y="51"/>
                        <a:pt x="393" y="5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58585A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90" name="Freeform 29"/>
                <p:cNvSpPr>
                  <a:spLocks noChangeAspect="1" noEditPoints="1"/>
                </p:cNvSpPr>
                <p:nvPr/>
              </p:nvSpPr>
              <p:spPr bwMode="auto">
                <a:xfrm>
                  <a:off x="2365" y="2478"/>
                  <a:ext cx="966" cy="1391"/>
                </a:xfrm>
                <a:custGeom>
                  <a:avLst/>
                  <a:gdLst>
                    <a:gd name="T0" fmla="*/ 159195943 w 409"/>
                    <a:gd name="T1" fmla="*/ 26522941 h 589"/>
                    <a:gd name="T2" fmla="*/ 162410982 w 409"/>
                    <a:gd name="T3" fmla="*/ 23323976 h 589"/>
                    <a:gd name="T4" fmla="*/ 162410982 w 409"/>
                    <a:gd name="T5" fmla="*/ 15762989 h 589"/>
                    <a:gd name="T6" fmla="*/ 146593937 w 409"/>
                    <a:gd name="T7" fmla="*/ 0 h 589"/>
                    <a:gd name="T8" fmla="*/ 15794570 w 409"/>
                    <a:gd name="T9" fmla="*/ 0 h 589"/>
                    <a:gd name="T10" fmla="*/ 0 w 409"/>
                    <a:gd name="T11" fmla="*/ 15762989 h 589"/>
                    <a:gd name="T12" fmla="*/ 0 w 409"/>
                    <a:gd name="T13" fmla="*/ 217729586 h 589"/>
                    <a:gd name="T14" fmla="*/ 15794570 w 409"/>
                    <a:gd name="T15" fmla="*/ 233510122 h 589"/>
                    <a:gd name="T16" fmla="*/ 146593937 w 409"/>
                    <a:gd name="T17" fmla="*/ 233510122 h 589"/>
                    <a:gd name="T18" fmla="*/ 162410982 w 409"/>
                    <a:gd name="T19" fmla="*/ 217729586 h 589"/>
                    <a:gd name="T20" fmla="*/ 162410982 w 409"/>
                    <a:gd name="T21" fmla="*/ 36118411 h 589"/>
                    <a:gd name="T22" fmla="*/ 159195943 w 409"/>
                    <a:gd name="T23" fmla="*/ 32891532 h 589"/>
                    <a:gd name="T24" fmla="*/ 155993742 w 409"/>
                    <a:gd name="T25" fmla="*/ 36118411 h 589"/>
                    <a:gd name="T26" fmla="*/ 155993742 w 409"/>
                    <a:gd name="T27" fmla="*/ 217729586 h 589"/>
                    <a:gd name="T28" fmla="*/ 146593937 w 409"/>
                    <a:gd name="T29" fmla="*/ 227087625 h 589"/>
                    <a:gd name="T30" fmla="*/ 15794570 w 409"/>
                    <a:gd name="T31" fmla="*/ 227087625 h 589"/>
                    <a:gd name="T32" fmla="*/ 6417240 w 409"/>
                    <a:gd name="T33" fmla="*/ 217729586 h 589"/>
                    <a:gd name="T34" fmla="*/ 6417240 w 409"/>
                    <a:gd name="T35" fmla="*/ 15762989 h 589"/>
                    <a:gd name="T36" fmla="*/ 15794570 w 409"/>
                    <a:gd name="T37" fmla="*/ 6412524 h 589"/>
                    <a:gd name="T38" fmla="*/ 146593937 w 409"/>
                    <a:gd name="T39" fmla="*/ 6412524 h 589"/>
                    <a:gd name="T40" fmla="*/ 155993742 w 409"/>
                    <a:gd name="T41" fmla="*/ 15762989 h 589"/>
                    <a:gd name="T42" fmla="*/ 155993742 w 409"/>
                    <a:gd name="T43" fmla="*/ 23323976 h 589"/>
                    <a:gd name="T44" fmla="*/ 159195943 w 409"/>
                    <a:gd name="T45" fmla="*/ 26522941 h 589"/>
                    <a:gd name="T46" fmla="*/ 32966306 w 409"/>
                    <a:gd name="T47" fmla="*/ 126377633 h 589"/>
                    <a:gd name="T48" fmla="*/ 29736862 w 409"/>
                    <a:gd name="T49" fmla="*/ 129576725 h 589"/>
                    <a:gd name="T50" fmla="*/ 32966306 w 409"/>
                    <a:gd name="T51" fmla="*/ 132798796 h 589"/>
                    <a:gd name="T52" fmla="*/ 61840540 w 409"/>
                    <a:gd name="T53" fmla="*/ 132798796 h 589"/>
                    <a:gd name="T54" fmla="*/ 64696912 w 409"/>
                    <a:gd name="T55" fmla="*/ 131281621 h 589"/>
                    <a:gd name="T56" fmla="*/ 81000418 w 409"/>
                    <a:gd name="T57" fmla="*/ 107758595 h 589"/>
                    <a:gd name="T58" fmla="*/ 97626747 w 409"/>
                    <a:gd name="T59" fmla="*/ 131281621 h 589"/>
                    <a:gd name="T60" fmla="*/ 99987637 w 409"/>
                    <a:gd name="T61" fmla="*/ 132798796 h 589"/>
                    <a:gd name="T62" fmla="*/ 129459080 w 409"/>
                    <a:gd name="T63" fmla="*/ 132798796 h 589"/>
                    <a:gd name="T64" fmla="*/ 132674280 w 409"/>
                    <a:gd name="T65" fmla="*/ 129576725 h 589"/>
                    <a:gd name="T66" fmla="*/ 129459080 w 409"/>
                    <a:gd name="T67" fmla="*/ 126377633 h 589"/>
                    <a:gd name="T68" fmla="*/ 129459080 w 409"/>
                    <a:gd name="T69" fmla="*/ 126377633 h 589"/>
                    <a:gd name="T70" fmla="*/ 102066703 w 409"/>
                    <a:gd name="T71" fmla="*/ 126377633 h 589"/>
                    <a:gd name="T72" fmla="*/ 84921948 w 409"/>
                    <a:gd name="T73" fmla="*/ 102724897 h 589"/>
                    <a:gd name="T74" fmla="*/ 132100545 w 409"/>
                    <a:gd name="T75" fmla="*/ 36118411 h 589"/>
                    <a:gd name="T76" fmla="*/ 131437328 w 409"/>
                    <a:gd name="T77" fmla="*/ 31694851 h 589"/>
                    <a:gd name="T78" fmla="*/ 127098295 w 409"/>
                    <a:gd name="T79" fmla="*/ 32050822 h 589"/>
                    <a:gd name="T80" fmla="*/ 81000418 w 409"/>
                    <a:gd name="T81" fmla="*/ 97153424 h 589"/>
                    <a:gd name="T82" fmla="*/ 35289314 w 409"/>
                    <a:gd name="T83" fmla="*/ 32050822 h 589"/>
                    <a:gd name="T84" fmla="*/ 30951150 w 409"/>
                    <a:gd name="T85" fmla="*/ 31694851 h 589"/>
                    <a:gd name="T86" fmla="*/ 30249341 w 409"/>
                    <a:gd name="T87" fmla="*/ 36118411 h 589"/>
                    <a:gd name="T88" fmla="*/ 77505505 w 409"/>
                    <a:gd name="T89" fmla="*/ 102724897 h 589"/>
                    <a:gd name="T90" fmla="*/ 60358750 w 409"/>
                    <a:gd name="T91" fmla="*/ 126377633 h 589"/>
                    <a:gd name="T92" fmla="*/ 32966306 w 409"/>
                    <a:gd name="T93" fmla="*/ 126377633 h 589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409"/>
                    <a:gd name="T142" fmla="*/ 0 h 589"/>
                    <a:gd name="T143" fmla="*/ 409 w 409"/>
                    <a:gd name="T144" fmla="*/ 589 h 589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409" h="589">
                      <a:moveTo>
                        <a:pt x="401" y="67"/>
                      </a:moveTo>
                      <a:cubicBezTo>
                        <a:pt x="405" y="67"/>
                        <a:pt x="409" y="64"/>
                        <a:pt x="409" y="59"/>
                      </a:cubicBezTo>
                      <a:cubicBezTo>
                        <a:pt x="409" y="40"/>
                        <a:pt x="409" y="40"/>
                        <a:pt x="409" y="40"/>
                      </a:cubicBezTo>
                      <a:cubicBezTo>
                        <a:pt x="409" y="18"/>
                        <a:pt x="391" y="0"/>
                        <a:pt x="369" y="0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18" y="0"/>
                        <a:pt x="0" y="18"/>
                        <a:pt x="0" y="40"/>
                      </a:cubicBezTo>
                      <a:cubicBezTo>
                        <a:pt x="0" y="549"/>
                        <a:pt x="0" y="549"/>
                        <a:pt x="0" y="549"/>
                      </a:cubicBezTo>
                      <a:cubicBezTo>
                        <a:pt x="0" y="571"/>
                        <a:pt x="18" y="589"/>
                        <a:pt x="40" y="589"/>
                      </a:cubicBezTo>
                      <a:cubicBezTo>
                        <a:pt x="369" y="589"/>
                        <a:pt x="369" y="589"/>
                        <a:pt x="369" y="589"/>
                      </a:cubicBezTo>
                      <a:cubicBezTo>
                        <a:pt x="391" y="589"/>
                        <a:pt x="409" y="571"/>
                        <a:pt x="409" y="549"/>
                      </a:cubicBezTo>
                      <a:cubicBezTo>
                        <a:pt x="409" y="91"/>
                        <a:pt x="409" y="91"/>
                        <a:pt x="409" y="91"/>
                      </a:cubicBezTo>
                      <a:cubicBezTo>
                        <a:pt x="409" y="87"/>
                        <a:pt x="405" y="83"/>
                        <a:pt x="401" y="83"/>
                      </a:cubicBezTo>
                      <a:cubicBezTo>
                        <a:pt x="397" y="83"/>
                        <a:pt x="393" y="87"/>
                        <a:pt x="393" y="91"/>
                      </a:cubicBezTo>
                      <a:cubicBezTo>
                        <a:pt x="393" y="549"/>
                        <a:pt x="393" y="549"/>
                        <a:pt x="393" y="549"/>
                      </a:cubicBezTo>
                      <a:cubicBezTo>
                        <a:pt x="393" y="562"/>
                        <a:pt x="382" y="573"/>
                        <a:pt x="369" y="573"/>
                      </a:cubicBezTo>
                      <a:cubicBezTo>
                        <a:pt x="40" y="573"/>
                        <a:pt x="40" y="573"/>
                        <a:pt x="40" y="573"/>
                      </a:cubicBezTo>
                      <a:cubicBezTo>
                        <a:pt x="26" y="573"/>
                        <a:pt x="16" y="562"/>
                        <a:pt x="16" y="549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16" y="27"/>
                        <a:pt x="26" y="16"/>
                        <a:pt x="40" y="16"/>
                      </a:cubicBezTo>
                      <a:cubicBezTo>
                        <a:pt x="369" y="16"/>
                        <a:pt x="369" y="16"/>
                        <a:pt x="369" y="16"/>
                      </a:cubicBezTo>
                      <a:cubicBezTo>
                        <a:pt x="382" y="16"/>
                        <a:pt x="393" y="27"/>
                        <a:pt x="393" y="40"/>
                      </a:cubicBezTo>
                      <a:cubicBezTo>
                        <a:pt x="393" y="59"/>
                        <a:pt x="393" y="59"/>
                        <a:pt x="393" y="59"/>
                      </a:cubicBezTo>
                      <a:cubicBezTo>
                        <a:pt x="393" y="64"/>
                        <a:pt x="397" y="67"/>
                        <a:pt x="401" y="67"/>
                      </a:cubicBezTo>
                      <a:close/>
                      <a:moveTo>
                        <a:pt x="83" y="319"/>
                      </a:moveTo>
                      <a:cubicBezTo>
                        <a:pt x="78" y="319"/>
                        <a:pt x="75" y="322"/>
                        <a:pt x="75" y="327"/>
                      </a:cubicBezTo>
                      <a:cubicBezTo>
                        <a:pt x="75" y="331"/>
                        <a:pt x="78" y="335"/>
                        <a:pt x="83" y="335"/>
                      </a:cubicBezTo>
                      <a:cubicBezTo>
                        <a:pt x="156" y="335"/>
                        <a:pt x="156" y="335"/>
                        <a:pt x="156" y="335"/>
                      </a:cubicBezTo>
                      <a:cubicBezTo>
                        <a:pt x="159" y="335"/>
                        <a:pt x="161" y="333"/>
                        <a:pt x="163" y="331"/>
                      </a:cubicBezTo>
                      <a:cubicBezTo>
                        <a:pt x="204" y="272"/>
                        <a:pt x="204" y="272"/>
                        <a:pt x="204" y="272"/>
                      </a:cubicBezTo>
                      <a:cubicBezTo>
                        <a:pt x="246" y="331"/>
                        <a:pt x="246" y="331"/>
                        <a:pt x="246" y="331"/>
                      </a:cubicBezTo>
                      <a:cubicBezTo>
                        <a:pt x="247" y="333"/>
                        <a:pt x="250" y="335"/>
                        <a:pt x="252" y="335"/>
                      </a:cubicBezTo>
                      <a:cubicBezTo>
                        <a:pt x="326" y="335"/>
                        <a:pt x="326" y="335"/>
                        <a:pt x="326" y="335"/>
                      </a:cubicBezTo>
                      <a:cubicBezTo>
                        <a:pt x="331" y="335"/>
                        <a:pt x="334" y="331"/>
                        <a:pt x="334" y="327"/>
                      </a:cubicBezTo>
                      <a:cubicBezTo>
                        <a:pt x="334" y="322"/>
                        <a:pt x="331" y="319"/>
                        <a:pt x="326" y="319"/>
                      </a:cubicBezTo>
                      <a:cubicBezTo>
                        <a:pt x="326" y="319"/>
                        <a:pt x="326" y="319"/>
                        <a:pt x="326" y="319"/>
                      </a:cubicBezTo>
                      <a:cubicBezTo>
                        <a:pt x="257" y="319"/>
                        <a:pt x="257" y="319"/>
                        <a:pt x="257" y="319"/>
                      </a:cubicBezTo>
                      <a:cubicBezTo>
                        <a:pt x="214" y="259"/>
                        <a:pt x="214" y="259"/>
                        <a:pt x="214" y="259"/>
                      </a:cubicBezTo>
                      <a:cubicBezTo>
                        <a:pt x="333" y="91"/>
                        <a:pt x="333" y="91"/>
                        <a:pt x="333" y="91"/>
                      </a:cubicBezTo>
                      <a:cubicBezTo>
                        <a:pt x="335" y="87"/>
                        <a:pt x="334" y="82"/>
                        <a:pt x="331" y="80"/>
                      </a:cubicBezTo>
                      <a:cubicBezTo>
                        <a:pt x="327" y="77"/>
                        <a:pt x="322" y="78"/>
                        <a:pt x="320" y="81"/>
                      </a:cubicBezTo>
                      <a:cubicBezTo>
                        <a:pt x="204" y="245"/>
                        <a:pt x="204" y="245"/>
                        <a:pt x="204" y="245"/>
                      </a:cubicBezTo>
                      <a:cubicBezTo>
                        <a:pt x="89" y="81"/>
                        <a:pt x="89" y="81"/>
                        <a:pt x="89" y="81"/>
                      </a:cubicBezTo>
                      <a:cubicBezTo>
                        <a:pt x="87" y="78"/>
                        <a:pt x="82" y="77"/>
                        <a:pt x="78" y="80"/>
                      </a:cubicBezTo>
                      <a:cubicBezTo>
                        <a:pt x="74" y="82"/>
                        <a:pt x="74" y="87"/>
                        <a:pt x="76" y="91"/>
                      </a:cubicBezTo>
                      <a:cubicBezTo>
                        <a:pt x="195" y="259"/>
                        <a:pt x="195" y="259"/>
                        <a:pt x="195" y="259"/>
                      </a:cubicBezTo>
                      <a:cubicBezTo>
                        <a:pt x="152" y="319"/>
                        <a:pt x="152" y="319"/>
                        <a:pt x="152" y="319"/>
                      </a:cubicBezTo>
                      <a:lnTo>
                        <a:pt x="83" y="319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58585A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91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21" y="3466"/>
                  <a:ext cx="816" cy="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rgbClr val="00A9D4"/>
                    </a:buClr>
                    <a:buFont typeface="Arial" charset="0"/>
                    <a:buChar char="›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92CCE5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-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8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altLang="en-US" sz="2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A9D4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88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2362" y="2478"/>
                <a:ext cx="969" cy="1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 anchor="ctr"/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58585A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63" name="Text Box 19"/>
            <p:cNvSpPr txBox="1">
              <a:spLocks noChangeArrowheads="1"/>
            </p:cNvSpPr>
            <p:nvPr/>
          </p:nvSpPr>
          <p:spPr bwMode="auto">
            <a:xfrm>
              <a:off x="6637138" y="2957329"/>
              <a:ext cx="234360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A9D4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 </a:t>
              </a:r>
            </a:p>
          </p:txBody>
        </p:sp>
        <p:sp>
          <p:nvSpPr>
            <p:cNvPr id="64" name="Text Box 14"/>
            <p:cNvSpPr txBox="1">
              <a:spLocks noChangeArrowheads="1"/>
            </p:cNvSpPr>
            <p:nvPr/>
          </p:nvSpPr>
          <p:spPr bwMode="auto">
            <a:xfrm>
              <a:off x="6093491" y="3391446"/>
              <a:ext cx="691215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REC</a:t>
              </a:r>
              <a:r>
                <a:rPr kumimoji="0" lang="en-US" sz="1600" b="1" i="0" u="none" strike="noStrike" kern="0" cap="none" spc="0" normalizeH="0" baseline="-2500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2</a:t>
              </a:r>
            </a:p>
          </p:txBody>
        </p:sp>
        <p:sp>
          <p:nvSpPr>
            <p:cNvPr id="65" name="Freeform 3"/>
            <p:cNvSpPr>
              <a:spLocks noChangeAspect="1" noEditPoints="1"/>
            </p:cNvSpPr>
            <p:nvPr/>
          </p:nvSpPr>
          <p:spPr bwMode="auto">
            <a:xfrm>
              <a:off x="6030370" y="2796988"/>
              <a:ext cx="817459" cy="642814"/>
            </a:xfrm>
            <a:custGeom>
              <a:avLst/>
              <a:gdLst>
                <a:gd name="T0" fmla="*/ 2147483647 w 392"/>
                <a:gd name="T1" fmla="*/ 0 h 331"/>
                <a:gd name="T2" fmla="*/ 0 w 392"/>
                <a:gd name="T3" fmla="*/ 2147483647 h 331"/>
                <a:gd name="T4" fmla="*/ 2147483647 w 392"/>
                <a:gd name="T5" fmla="*/ 2147483647 h 331"/>
                <a:gd name="T6" fmla="*/ 2147483647 w 392"/>
                <a:gd name="T7" fmla="*/ 2147483647 h 331"/>
                <a:gd name="T8" fmla="*/ 2147483647 w 392"/>
                <a:gd name="T9" fmla="*/ 2147483647 h 331"/>
                <a:gd name="T10" fmla="*/ 2147483647 w 392"/>
                <a:gd name="T11" fmla="*/ 2147483647 h 331"/>
                <a:gd name="T12" fmla="*/ 2147483647 w 392"/>
                <a:gd name="T13" fmla="*/ 2147483647 h 331"/>
                <a:gd name="T14" fmla="*/ 2147483647 w 392"/>
                <a:gd name="T15" fmla="*/ 2147483647 h 331"/>
                <a:gd name="T16" fmla="*/ 2147483647 w 392"/>
                <a:gd name="T17" fmla="*/ 2147483647 h 331"/>
                <a:gd name="T18" fmla="*/ 2147483647 w 392"/>
                <a:gd name="T19" fmla="*/ 2147483647 h 331"/>
                <a:gd name="T20" fmla="*/ 2147483647 w 392"/>
                <a:gd name="T21" fmla="*/ 2147483647 h 331"/>
                <a:gd name="T22" fmla="*/ 2147483647 w 392"/>
                <a:gd name="T23" fmla="*/ 2147483647 h 331"/>
                <a:gd name="T24" fmla="*/ 2147483647 w 392"/>
                <a:gd name="T25" fmla="*/ 2147483647 h 331"/>
                <a:gd name="T26" fmla="*/ 2147483647 w 392"/>
                <a:gd name="T27" fmla="*/ 2147483647 h 331"/>
                <a:gd name="T28" fmla="*/ 2147483647 w 392"/>
                <a:gd name="T29" fmla="*/ 2147483647 h 331"/>
                <a:gd name="T30" fmla="*/ 2147483647 w 392"/>
                <a:gd name="T31" fmla="*/ 2147483647 h 331"/>
                <a:gd name="T32" fmla="*/ 2147483647 w 392"/>
                <a:gd name="T33" fmla="*/ 2147483647 h 331"/>
                <a:gd name="T34" fmla="*/ 2147483647 w 392"/>
                <a:gd name="T35" fmla="*/ 2147483647 h 331"/>
                <a:gd name="T36" fmla="*/ 2147483647 w 392"/>
                <a:gd name="T37" fmla="*/ 2147483647 h 331"/>
                <a:gd name="T38" fmla="*/ 2147483647 w 392"/>
                <a:gd name="T39" fmla="*/ 2147483647 h 331"/>
                <a:gd name="T40" fmla="*/ 2147483647 w 392"/>
                <a:gd name="T41" fmla="*/ 2147483647 h 331"/>
                <a:gd name="T42" fmla="*/ 2147483647 w 392"/>
                <a:gd name="T43" fmla="*/ 2147483647 h 331"/>
                <a:gd name="T44" fmla="*/ 2147483647 w 392"/>
                <a:gd name="T45" fmla="*/ 2147483647 h 331"/>
                <a:gd name="T46" fmla="*/ 2147483647 w 392"/>
                <a:gd name="T47" fmla="*/ 2147483647 h 331"/>
                <a:gd name="T48" fmla="*/ 2147483647 w 392"/>
                <a:gd name="T49" fmla="*/ 2147483647 h 331"/>
                <a:gd name="T50" fmla="*/ 2147483647 w 392"/>
                <a:gd name="T51" fmla="*/ 2147483647 h 331"/>
                <a:gd name="T52" fmla="*/ 2147483647 w 392"/>
                <a:gd name="T53" fmla="*/ 2147483647 h 331"/>
                <a:gd name="T54" fmla="*/ 2147483647 w 392"/>
                <a:gd name="T55" fmla="*/ 2147483647 h 331"/>
                <a:gd name="T56" fmla="*/ 2147483647 w 392"/>
                <a:gd name="T57" fmla="*/ 2147483647 h 331"/>
                <a:gd name="T58" fmla="*/ 2147483647 w 392"/>
                <a:gd name="T59" fmla="*/ 2147483647 h 331"/>
                <a:gd name="T60" fmla="*/ 2147483647 w 392"/>
                <a:gd name="T61" fmla="*/ 2147483647 h 331"/>
                <a:gd name="T62" fmla="*/ 2147483647 w 392"/>
                <a:gd name="T63" fmla="*/ 2147483647 h 331"/>
                <a:gd name="T64" fmla="*/ 2147483647 w 392"/>
                <a:gd name="T65" fmla="*/ 2147483647 h 331"/>
                <a:gd name="T66" fmla="*/ 2147483647 w 392"/>
                <a:gd name="T67" fmla="*/ 2147483647 h 331"/>
                <a:gd name="T68" fmla="*/ 2147483647 w 392"/>
                <a:gd name="T69" fmla="*/ 2147483647 h 331"/>
                <a:gd name="T70" fmla="*/ 2147483647 w 392"/>
                <a:gd name="T71" fmla="*/ 2147483647 h 331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392" h="331">
                  <a:moveTo>
                    <a:pt x="376" y="32"/>
                  </a:moveTo>
                  <a:cubicBezTo>
                    <a:pt x="192" y="0"/>
                    <a:pt x="192" y="0"/>
                    <a:pt x="192" y="0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6" y="33"/>
                    <a:pt x="0" y="42"/>
                    <a:pt x="0" y="51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82"/>
                    <a:pt x="7" y="89"/>
                    <a:pt x="16" y="89"/>
                  </a:cubicBezTo>
                  <a:cubicBezTo>
                    <a:pt x="32" y="89"/>
                    <a:pt x="32" y="89"/>
                    <a:pt x="32" y="89"/>
                  </a:cubicBezTo>
                  <a:cubicBezTo>
                    <a:pt x="32" y="315"/>
                    <a:pt x="32" y="315"/>
                    <a:pt x="32" y="315"/>
                  </a:cubicBezTo>
                  <a:cubicBezTo>
                    <a:pt x="32" y="324"/>
                    <a:pt x="39" y="331"/>
                    <a:pt x="48" y="331"/>
                  </a:cubicBezTo>
                  <a:cubicBezTo>
                    <a:pt x="345" y="331"/>
                    <a:pt x="345" y="331"/>
                    <a:pt x="345" y="331"/>
                  </a:cubicBezTo>
                  <a:cubicBezTo>
                    <a:pt x="354" y="331"/>
                    <a:pt x="361" y="324"/>
                    <a:pt x="361" y="315"/>
                  </a:cubicBezTo>
                  <a:cubicBezTo>
                    <a:pt x="361" y="144"/>
                    <a:pt x="361" y="144"/>
                    <a:pt x="361" y="144"/>
                  </a:cubicBezTo>
                  <a:cubicBezTo>
                    <a:pt x="361" y="140"/>
                    <a:pt x="357" y="136"/>
                    <a:pt x="353" y="136"/>
                  </a:cubicBezTo>
                  <a:cubicBezTo>
                    <a:pt x="348" y="136"/>
                    <a:pt x="345" y="140"/>
                    <a:pt x="345" y="144"/>
                  </a:cubicBezTo>
                  <a:cubicBezTo>
                    <a:pt x="345" y="315"/>
                    <a:pt x="345" y="315"/>
                    <a:pt x="345" y="315"/>
                  </a:cubicBezTo>
                  <a:cubicBezTo>
                    <a:pt x="48" y="315"/>
                    <a:pt x="48" y="315"/>
                    <a:pt x="48" y="315"/>
                  </a:cubicBezTo>
                  <a:cubicBezTo>
                    <a:pt x="48" y="89"/>
                    <a:pt x="48" y="89"/>
                    <a:pt x="48" y="89"/>
                  </a:cubicBezTo>
                  <a:cubicBezTo>
                    <a:pt x="345" y="89"/>
                    <a:pt x="345" y="89"/>
                    <a:pt x="345" y="89"/>
                  </a:cubicBezTo>
                  <a:cubicBezTo>
                    <a:pt x="345" y="113"/>
                    <a:pt x="345" y="113"/>
                    <a:pt x="345" y="113"/>
                  </a:cubicBezTo>
                  <a:cubicBezTo>
                    <a:pt x="345" y="117"/>
                    <a:pt x="348" y="121"/>
                    <a:pt x="353" y="121"/>
                  </a:cubicBezTo>
                  <a:cubicBezTo>
                    <a:pt x="357" y="121"/>
                    <a:pt x="361" y="117"/>
                    <a:pt x="361" y="113"/>
                  </a:cubicBezTo>
                  <a:cubicBezTo>
                    <a:pt x="361" y="89"/>
                    <a:pt x="361" y="89"/>
                    <a:pt x="361" y="89"/>
                  </a:cubicBezTo>
                  <a:cubicBezTo>
                    <a:pt x="377" y="89"/>
                    <a:pt x="377" y="89"/>
                    <a:pt x="377" y="89"/>
                  </a:cubicBezTo>
                  <a:cubicBezTo>
                    <a:pt x="385" y="89"/>
                    <a:pt x="392" y="82"/>
                    <a:pt x="392" y="73"/>
                  </a:cubicBezTo>
                  <a:cubicBezTo>
                    <a:pt x="392" y="51"/>
                    <a:pt x="392" y="51"/>
                    <a:pt x="392" y="51"/>
                  </a:cubicBezTo>
                  <a:cubicBezTo>
                    <a:pt x="392" y="43"/>
                    <a:pt x="387" y="34"/>
                    <a:pt x="376" y="32"/>
                  </a:cubicBezTo>
                  <a:close/>
                  <a:moveTo>
                    <a:pt x="376" y="73"/>
                  </a:moveTo>
                  <a:cubicBezTo>
                    <a:pt x="348" y="73"/>
                    <a:pt x="348" y="73"/>
                    <a:pt x="348" y="73"/>
                  </a:cubicBezTo>
                  <a:cubicBezTo>
                    <a:pt x="347" y="73"/>
                    <a:pt x="346" y="73"/>
                    <a:pt x="345" y="73"/>
                  </a:cubicBezTo>
                  <a:cubicBezTo>
                    <a:pt x="48" y="73"/>
                    <a:pt x="48" y="73"/>
                    <a:pt x="48" y="73"/>
                  </a:cubicBezTo>
                  <a:cubicBezTo>
                    <a:pt x="47" y="73"/>
                    <a:pt x="45" y="73"/>
                    <a:pt x="44" y="73"/>
                  </a:cubicBezTo>
                  <a:cubicBezTo>
                    <a:pt x="16" y="73"/>
                    <a:pt x="16" y="73"/>
                    <a:pt x="16" y="73"/>
                  </a:cubicBezTo>
                  <a:cubicBezTo>
                    <a:pt x="16" y="51"/>
                    <a:pt x="16" y="51"/>
                    <a:pt x="16" y="51"/>
                  </a:cubicBezTo>
                  <a:cubicBezTo>
                    <a:pt x="16" y="51"/>
                    <a:pt x="16" y="48"/>
                    <a:pt x="19" y="48"/>
                  </a:cubicBezTo>
                  <a:cubicBezTo>
                    <a:pt x="192" y="17"/>
                    <a:pt x="192" y="17"/>
                    <a:pt x="192" y="17"/>
                  </a:cubicBezTo>
                  <a:cubicBezTo>
                    <a:pt x="373" y="48"/>
                    <a:pt x="373" y="48"/>
                    <a:pt x="373" y="48"/>
                  </a:cubicBezTo>
                  <a:cubicBezTo>
                    <a:pt x="376" y="48"/>
                    <a:pt x="376" y="50"/>
                    <a:pt x="376" y="51"/>
                  </a:cubicBezTo>
                  <a:lnTo>
                    <a:pt x="376" y="73"/>
                  </a:lnTo>
                  <a:close/>
                  <a:moveTo>
                    <a:pt x="312" y="121"/>
                  </a:moveTo>
                  <a:cubicBezTo>
                    <a:pt x="80" y="121"/>
                    <a:pt x="80" y="121"/>
                    <a:pt x="80" y="121"/>
                  </a:cubicBezTo>
                  <a:cubicBezTo>
                    <a:pt x="76" y="121"/>
                    <a:pt x="72" y="125"/>
                    <a:pt x="72" y="129"/>
                  </a:cubicBezTo>
                  <a:cubicBezTo>
                    <a:pt x="72" y="134"/>
                    <a:pt x="76" y="137"/>
                    <a:pt x="80" y="137"/>
                  </a:cubicBezTo>
                  <a:cubicBezTo>
                    <a:pt x="312" y="137"/>
                    <a:pt x="312" y="137"/>
                    <a:pt x="312" y="137"/>
                  </a:cubicBezTo>
                  <a:cubicBezTo>
                    <a:pt x="317" y="137"/>
                    <a:pt x="320" y="134"/>
                    <a:pt x="320" y="129"/>
                  </a:cubicBezTo>
                  <a:cubicBezTo>
                    <a:pt x="320" y="125"/>
                    <a:pt x="317" y="121"/>
                    <a:pt x="312" y="121"/>
                  </a:cubicBezTo>
                  <a:close/>
                  <a:moveTo>
                    <a:pt x="312" y="158"/>
                  </a:moveTo>
                  <a:cubicBezTo>
                    <a:pt x="80" y="158"/>
                    <a:pt x="80" y="158"/>
                    <a:pt x="80" y="158"/>
                  </a:cubicBezTo>
                  <a:cubicBezTo>
                    <a:pt x="76" y="158"/>
                    <a:pt x="72" y="161"/>
                    <a:pt x="72" y="166"/>
                  </a:cubicBezTo>
                  <a:cubicBezTo>
                    <a:pt x="72" y="170"/>
                    <a:pt x="76" y="174"/>
                    <a:pt x="80" y="174"/>
                  </a:cubicBezTo>
                  <a:cubicBezTo>
                    <a:pt x="312" y="174"/>
                    <a:pt x="312" y="174"/>
                    <a:pt x="312" y="174"/>
                  </a:cubicBezTo>
                  <a:cubicBezTo>
                    <a:pt x="317" y="174"/>
                    <a:pt x="320" y="170"/>
                    <a:pt x="320" y="166"/>
                  </a:cubicBezTo>
                  <a:cubicBezTo>
                    <a:pt x="320" y="161"/>
                    <a:pt x="317" y="158"/>
                    <a:pt x="312" y="158"/>
                  </a:cubicBezTo>
                  <a:close/>
                  <a:moveTo>
                    <a:pt x="312" y="194"/>
                  </a:moveTo>
                  <a:cubicBezTo>
                    <a:pt x="80" y="194"/>
                    <a:pt x="80" y="194"/>
                    <a:pt x="80" y="194"/>
                  </a:cubicBezTo>
                  <a:cubicBezTo>
                    <a:pt x="76" y="194"/>
                    <a:pt x="72" y="198"/>
                    <a:pt x="72" y="202"/>
                  </a:cubicBezTo>
                  <a:cubicBezTo>
                    <a:pt x="72" y="207"/>
                    <a:pt x="76" y="210"/>
                    <a:pt x="80" y="210"/>
                  </a:cubicBezTo>
                  <a:cubicBezTo>
                    <a:pt x="312" y="210"/>
                    <a:pt x="312" y="210"/>
                    <a:pt x="312" y="210"/>
                  </a:cubicBezTo>
                  <a:cubicBezTo>
                    <a:pt x="317" y="210"/>
                    <a:pt x="320" y="207"/>
                    <a:pt x="320" y="202"/>
                  </a:cubicBezTo>
                  <a:cubicBezTo>
                    <a:pt x="320" y="198"/>
                    <a:pt x="317" y="194"/>
                    <a:pt x="312" y="194"/>
                  </a:cubicBezTo>
                  <a:close/>
                  <a:moveTo>
                    <a:pt x="312" y="231"/>
                  </a:moveTo>
                  <a:cubicBezTo>
                    <a:pt x="80" y="231"/>
                    <a:pt x="80" y="231"/>
                    <a:pt x="80" y="231"/>
                  </a:cubicBezTo>
                  <a:cubicBezTo>
                    <a:pt x="76" y="231"/>
                    <a:pt x="72" y="234"/>
                    <a:pt x="72" y="239"/>
                  </a:cubicBezTo>
                  <a:cubicBezTo>
                    <a:pt x="72" y="243"/>
                    <a:pt x="76" y="247"/>
                    <a:pt x="80" y="247"/>
                  </a:cubicBezTo>
                  <a:cubicBezTo>
                    <a:pt x="312" y="247"/>
                    <a:pt x="312" y="247"/>
                    <a:pt x="312" y="247"/>
                  </a:cubicBezTo>
                  <a:cubicBezTo>
                    <a:pt x="317" y="247"/>
                    <a:pt x="320" y="243"/>
                    <a:pt x="320" y="239"/>
                  </a:cubicBezTo>
                  <a:cubicBezTo>
                    <a:pt x="320" y="234"/>
                    <a:pt x="317" y="231"/>
                    <a:pt x="312" y="231"/>
                  </a:cubicBezTo>
                  <a:close/>
                  <a:moveTo>
                    <a:pt x="312" y="267"/>
                  </a:moveTo>
                  <a:cubicBezTo>
                    <a:pt x="80" y="267"/>
                    <a:pt x="80" y="267"/>
                    <a:pt x="80" y="267"/>
                  </a:cubicBezTo>
                  <a:cubicBezTo>
                    <a:pt x="76" y="267"/>
                    <a:pt x="72" y="271"/>
                    <a:pt x="72" y="275"/>
                  </a:cubicBezTo>
                  <a:cubicBezTo>
                    <a:pt x="72" y="280"/>
                    <a:pt x="76" y="283"/>
                    <a:pt x="80" y="283"/>
                  </a:cubicBezTo>
                  <a:cubicBezTo>
                    <a:pt x="312" y="283"/>
                    <a:pt x="312" y="283"/>
                    <a:pt x="312" y="283"/>
                  </a:cubicBezTo>
                  <a:cubicBezTo>
                    <a:pt x="317" y="283"/>
                    <a:pt x="320" y="280"/>
                    <a:pt x="320" y="275"/>
                  </a:cubicBezTo>
                  <a:cubicBezTo>
                    <a:pt x="320" y="271"/>
                    <a:pt x="317" y="267"/>
                    <a:pt x="312" y="267"/>
                  </a:cubicBezTo>
                  <a:close/>
                </a:path>
              </a:pathLst>
            </a:custGeom>
            <a:solidFill>
              <a:srgbClr val="89BA17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grpSp>
          <p:nvGrpSpPr>
            <p:cNvPr id="66" name="Group 46"/>
            <p:cNvGrpSpPr>
              <a:grpSpLocks noChangeAspect="1"/>
            </p:cNvGrpSpPr>
            <p:nvPr/>
          </p:nvGrpSpPr>
          <p:grpSpPr bwMode="auto">
            <a:xfrm>
              <a:off x="3454828" y="1925068"/>
              <a:ext cx="384572" cy="552450"/>
              <a:chOff x="2362" y="2478"/>
              <a:chExt cx="969" cy="1392"/>
            </a:xfrm>
          </p:grpSpPr>
          <p:grpSp>
            <p:nvGrpSpPr>
              <p:cNvPr id="82" name="Group 50"/>
              <p:cNvGrpSpPr>
                <a:grpSpLocks noChangeAspect="1"/>
              </p:cNvGrpSpPr>
              <p:nvPr/>
            </p:nvGrpSpPr>
            <p:grpSpPr bwMode="auto">
              <a:xfrm>
                <a:off x="2365" y="2478"/>
                <a:ext cx="966" cy="1391"/>
                <a:chOff x="2365" y="2478"/>
                <a:chExt cx="966" cy="1391"/>
              </a:xfrm>
            </p:grpSpPr>
            <p:sp>
              <p:nvSpPr>
                <p:cNvPr id="84" name="Freeform 28"/>
                <p:cNvSpPr>
                  <a:spLocks noChangeAspect="1"/>
                </p:cNvSpPr>
                <p:nvPr/>
              </p:nvSpPr>
              <p:spPr bwMode="auto">
                <a:xfrm>
                  <a:off x="2384" y="2497"/>
                  <a:ext cx="928" cy="1353"/>
                </a:xfrm>
                <a:custGeom>
                  <a:avLst/>
                  <a:gdLst>
                    <a:gd name="T0" fmla="*/ 155477304 w 393"/>
                    <a:gd name="T1" fmla="*/ 32833468 h 573"/>
                    <a:gd name="T2" fmla="*/ 155477304 w 393"/>
                    <a:gd name="T3" fmla="*/ 213867255 h 573"/>
                    <a:gd name="T4" fmla="*/ 142780335 w 393"/>
                    <a:gd name="T5" fmla="*/ 226627195 h 573"/>
                    <a:gd name="T6" fmla="*/ 12713416 w 393"/>
                    <a:gd name="T7" fmla="*/ 226627195 h 573"/>
                    <a:gd name="T8" fmla="*/ 0 w 393"/>
                    <a:gd name="T9" fmla="*/ 213867255 h 573"/>
                    <a:gd name="T10" fmla="*/ 0 w 393"/>
                    <a:gd name="T11" fmla="*/ 12709704 h 573"/>
                    <a:gd name="T12" fmla="*/ 12713416 w 393"/>
                    <a:gd name="T13" fmla="*/ 0 h 573"/>
                    <a:gd name="T14" fmla="*/ 142780335 w 393"/>
                    <a:gd name="T15" fmla="*/ 0 h 573"/>
                    <a:gd name="T16" fmla="*/ 155477304 w 393"/>
                    <a:gd name="T17" fmla="*/ 12709704 h 573"/>
                    <a:gd name="T18" fmla="*/ 155477304 w 393"/>
                    <a:gd name="T19" fmla="*/ 20064886 h 57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93"/>
                    <a:gd name="T31" fmla="*/ 0 h 573"/>
                    <a:gd name="T32" fmla="*/ 393 w 393"/>
                    <a:gd name="T33" fmla="*/ 573 h 57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93" h="573">
                      <a:moveTo>
                        <a:pt x="393" y="83"/>
                      </a:moveTo>
                      <a:cubicBezTo>
                        <a:pt x="393" y="541"/>
                        <a:pt x="393" y="541"/>
                        <a:pt x="393" y="541"/>
                      </a:cubicBezTo>
                      <a:cubicBezTo>
                        <a:pt x="393" y="559"/>
                        <a:pt x="379" y="573"/>
                        <a:pt x="361" y="573"/>
                      </a:cubicBezTo>
                      <a:cubicBezTo>
                        <a:pt x="32" y="573"/>
                        <a:pt x="32" y="573"/>
                        <a:pt x="32" y="573"/>
                      </a:cubicBezTo>
                      <a:cubicBezTo>
                        <a:pt x="14" y="573"/>
                        <a:pt x="0" y="559"/>
                        <a:pt x="0" y="541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14"/>
                        <a:pt x="14" y="0"/>
                        <a:pt x="32" y="0"/>
                      </a:cubicBezTo>
                      <a:cubicBezTo>
                        <a:pt x="361" y="0"/>
                        <a:pt x="361" y="0"/>
                        <a:pt x="361" y="0"/>
                      </a:cubicBezTo>
                      <a:cubicBezTo>
                        <a:pt x="379" y="0"/>
                        <a:pt x="393" y="14"/>
                        <a:pt x="393" y="32"/>
                      </a:cubicBezTo>
                      <a:cubicBezTo>
                        <a:pt x="393" y="51"/>
                        <a:pt x="393" y="51"/>
                        <a:pt x="393" y="5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58585A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85" name="Freeform 29"/>
                <p:cNvSpPr>
                  <a:spLocks noChangeAspect="1" noEditPoints="1"/>
                </p:cNvSpPr>
                <p:nvPr/>
              </p:nvSpPr>
              <p:spPr bwMode="auto">
                <a:xfrm>
                  <a:off x="2365" y="2478"/>
                  <a:ext cx="966" cy="1391"/>
                </a:xfrm>
                <a:custGeom>
                  <a:avLst/>
                  <a:gdLst>
                    <a:gd name="T0" fmla="*/ 159195943 w 409"/>
                    <a:gd name="T1" fmla="*/ 26522941 h 589"/>
                    <a:gd name="T2" fmla="*/ 162410982 w 409"/>
                    <a:gd name="T3" fmla="*/ 23323976 h 589"/>
                    <a:gd name="T4" fmla="*/ 162410982 w 409"/>
                    <a:gd name="T5" fmla="*/ 15762989 h 589"/>
                    <a:gd name="T6" fmla="*/ 146593937 w 409"/>
                    <a:gd name="T7" fmla="*/ 0 h 589"/>
                    <a:gd name="T8" fmla="*/ 15794570 w 409"/>
                    <a:gd name="T9" fmla="*/ 0 h 589"/>
                    <a:gd name="T10" fmla="*/ 0 w 409"/>
                    <a:gd name="T11" fmla="*/ 15762989 h 589"/>
                    <a:gd name="T12" fmla="*/ 0 w 409"/>
                    <a:gd name="T13" fmla="*/ 217729586 h 589"/>
                    <a:gd name="T14" fmla="*/ 15794570 w 409"/>
                    <a:gd name="T15" fmla="*/ 233510122 h 589"/>
                    <a:gd name="T16" fmla="*/ 146593937 w 409"/>
                    <a:gd name="T17" fmla="*/ 233510122 h 589"/>
                    <a:gd name="T18" fmla="*/ 162410982 w 409"/>
                    <a:gd name="T19" fmla="*/ 217729586 h 589"/>
                    <a:gd name="T20" fmla="*/ 162410982 w 409"/>
                    <a:gd name="T21" fmla="*/ 36118411 h 589"/>
                    <a:gd name="T22" fmla="*/ 159195943 w 409"/>
                    <a:gd name="T23" fmla="*/ 32891532 h 589"/>
                    <a:gd name="T24" fmla="*/ 155993742 w 409"/>
                    <a:gd name="T25" fmla="*/ 36118411 h 589"/>
                    <a:gd name="T26" fmla="*/ 155993742 w 409"/>
                    <a:gd name="T27" fmla="*/ 217729586 h 589"/>
                    <a:gd name="T28" fmla="*/ 146593937 w 409"/>
                    <a:gd name="T29" fmla="*/ 227087625 h 589"/>
                    <a:gd name="T30" fmla="*/ 15794570 w 409"/>
                    <a:gd name="T31" fmla="*/ 227087625 h 589"/>
                    <a:gd name="T32" fmla="*/ 6417240 w 409"/>
                    <a:gd name="T33" fmla="*/ 217729586 h 589"/>
                    <a:gd name="T34" fmla="*/ 6417240 w 409"/>
                    <a:gd name="T35" fmla="*/ 15762989 h 589"/>
                    <a:gd name="T36" fmla="*/ 15794570 w 409"/>
                    <a:gd name="T37" fmla="*/ 6412524 h 589"/>
                    <a:gd name="T38" fmla="*/ 146593937 w 409"/>
                    <a:gd name="T39" fmla="*/ 6412524 h 589"/>
                    <a:gd name="T40" fmla="*/ 155993742 w 409"/>
                    <a:gd name="T41" fmla="*/ 15762989 h 589"/>
                    <a:gd name="T42" fmla="*/ 155993742 w 409"/>
                    <a:gd name="T43" fmla="*/ 23323976 h 589"/>
                    <a:gd name="T44" fmla="*/ 159195943 w 409"/>
                    <a:gd name="T45" fmla="*/ 26522941 h 589"/>
                    <a:gd name="T46" fmla="*/ 32966306 w 409"/>
                    <a:gd name="T47" fmla="*/ 126377633 h 589"/>
                    <a:gd name="T48" fmla="*/ 29736862 w 409"/>
                    <a:gd name="T49" fmla="*/ 129576725 h 589"/>
                    <a:gd name="T50" fmla="*/ 32966306 w 409"/>
                    <a:gd name="T51" fmla="*/ 132798796 h 589"/>
                    <a:gd name="T52" fmla="*/ 61840540 w 409"/>
                    <a:gd name="T53" fmla="*/ 132798796 h 589"/>
                    <a:gd name="T54" fmla="*/ 64696912 w 409"/>
                    <a:gd name="T55" fmla="*/ 131281621 h 589"/>
                    <a:gd name="T56" fmla="*/ 81000418 w 409"/>
                    <a:gd name="T57" fmla="*/ 107758595 h 589"/>
                    <a:gd name="T58" fmla="*/ 97626747 w 409"/>
                    <a:gd name="T59" fmla="*/ 131281621 h 589"/>
                    <a:gd name="T60" fmla="*/ 99987637 w 409"/>
                    <a:gd name="T61" fmla="*/ 132798796 h 589"/>
                    <a:gd name="T62" fmla="*/ 129459080 w 409"/>
                    <a:gd name="T63" fmla="*/ 132798796 h 589"/>
                    <a:gd name="T64" fmla="*/ 132674280 w 409"/>
                    <a:gd name="T65" fmla="*/ 129576725 h 589"/>
                    <a:gd name="T66" fmla="*/ 129459080 w 409"/>
                    <a:gd name="T67" fmla="*/ 126377633 h 589"/>
                    <a:gd name="T68" fmla="*/ 129459080 w 409"/>
                    <a:gd name="T69" fmla="*/ 126377633 h 589"/>
                    <a:gd name="T70" fmla="*/ 102066703 w 409"/>
                    <a:gd name="T71" fmla="*/ 126377633 h 589"/>
                    <a:gd name="T72" fmla="*/ 84921948 w 409"/>
                    <a:gd name="T73" fmla="*/ 102724897 h 589"/>
                    <a:gd name="T74" fmla="*/ 132100545 w 409"/>
                    <a:gd name="T75" fmla="*/ 36118411 h 589"/>
                    <a:gd name="T76" fmla="*/ 131437328 w 409"/>
                    <a:gd name="T77" fmla="*/ 31694851 h 589"/>
                    <a:gd name="T78" fmla="*/ 127098295 w 409"/>
                    <a:gd name="T79" fmla="*/ 32050822 h 589"/>
                    <a:gd name="T80" fmla="*/ 81000418 w 409"/>
                    <a:gd name="T81" fmla="*/ 97153424 h 589"/>
                    <a:gd name="T82" fmla="*/ 35289314 w 409"/>
                    <a:gd name="T83" fmla="*/ 32050822 h 589"/>
                    <a:gd name="T84" fmla="*/ 30951150 w 409"/>
                    <a:gd name="T85" fmla="*/ 31694851 h 589"/>
                    <a:gd name="T86" fmla="*/ 30249341 w 409"/>
                    <a:gd name="T87" fmla="*/ 36118411 h 589"/>
                    <a:gd name="T88" fmla="*/ 77505505 w 409"/>
                    <a:gd name="T89" fmla="*/ 102724897 h 589"/>
                    <a:gd name="T90" fmla="*/ 60358750 w 409"/>
                    <a:gd name="T91" fmla="*/ 126377633 h 589"/>
                    <a:gd name="T92" fmla="*/ 32966306 w 409"/>
                    <a:gd name="T93" fmla="*/ 126377633 h 589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409"/>
                    <a:gd name="T142" fmla="*/ 0 h 589"/>
                    <a:gd name="T143" fmla="*/ 409 w 409"/>
                    <a:gd name="T144" fmla="*/ 589 h 589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409" h="589">
                      <a:moveTo>
                        <a:pt x="401" y="67"/>
                      </a:moveTo>
                      <a:cubicBezTo>
                        <a:pt x="405" y="67"/>
                        <a:pt x="409" y="64"/>
                        <a:pt x="409" y="59"/>
                      </a:cubicBezTo>
                      <a:cubicBezTo>
                        <a:pt x="409" y="40"/>
                        <a:pt x="409" y="40"/>
                        <a:pt x="409" y="40"/>
                      </a:cubicBezTo>
                      <a:cubicBezTo>
                        <a:pt x="409" y="18"/>
                        <a:pt x="391" y="0"/>
                        <a:pt x="369" y="0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18" y="0"/>
                        <a:pt x="0" y="18"/>
                        <a:pt x="0" y="40"/>
                      </a:cubicBezTo>
                      <a:cubicBezTo>
                        <a:pt x="0" y="549"/>
                        <a:pt x="0" y="549"/>
                        <a:pt x="0" y="549"/>
                      </a:cubicBezTo>
                      <a:cubicBezTo>
                        <a:pt x="0" y="571"/>
                        <a:pt x="18" y="589"/>
                        <a:pt x="40" y="589"/>
                      </a:cubicBezTo>
                      <a:cubicBezTo>
                        <a:pt x="369" y="589"/>
                        <a:pt x="369" y="589"/>
                        <a:pt x="369" y="589"/>
                      </a:cubicBezTo>
                      <a:cubicBezTo>
                        <a:pt x="391" y="589"/>
                        <a:pt x="409" y="571"/>
                        <a:pt x="409" y="549"/>
                      </a:cubicBezTo>
                      <a:cubicBezTo>
                        <a:pt x="409" y="91"/>
                        <a:pt x="409" y="91"/>
                        <a:pt x="409" y="91"/>
                      </a:cubicBezTo>
                      <a:cubicBezTo>
                        <a:pt x="409" y="87"/>
                        <a:pt x="405" y="83"/>
                        <a:pt x="401" y="83"/>
                      </a:cubicBezTo>
                      <a:cubicBezTo>
                        <a:pt x="397" y="83"/>
                        <a:pt x="393" y="87"/>
                        <a:pt x="393" y="91"/>
                      </a:cubicBezTo>
                      <a:cubicBezTo>
                        <a:pt x="393" y="549"/>
                        <a:pt x="393" y="549"/>
                        <a:pt x="393" y="549"/>
                      </a:cubicBezTo>
                      <a:cubicBezTo>
                        <a:pt x="393" y="562"/>
                        <a:pt x="382" y="573"/>
                        <a:pt x="369" y="573"/>
                      </a:cubicBezTo>
                      <a:cubicBezTo>
                        <a:pt x="40" y="573"/>
                        <a:pt x="40" y="573"/>
                        <a:pt x="40" y="573"/>
                      </a:cubicBezTo>
                      <a:cubicBezTo>
                        <a:pt x="26" y="573"/>
                        <a:pt x="16" y="562"/>
                        <a:pt x="16" y="549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16" y="27"/>
                        <a:pt x="26" y="16"/>
                        <a:pt x="40" y="16"/>
                      </a:cubicBezTo>
                      <a:cubicBezTo>
                        <a:pt x="369" y="16"/>
                        <a:pt x="369" y="16"/>
                        <a:pt x="369" y="16"/>
                      </a:cubicBezTo>
                      <a:cubicBezTo>
                        <a:pt x="382" y="16"/>
                        <a:pt x="393" y="27"/>
                        <a:pt x="393" y="40"/>
                      </a:cubicBezTo>
                      <a:cubicBezTo>
                        <a:pt x="393" y="59"/>
                        <a:pt x="393" y="59"/>
                        <a:pt x="393" y="59"/>
                      </a:cubicBezTo>
                      <a:cubicBezTo>
                        <a:pt x="393" y="64"/>
                        <a:pt x="397" y="67"/>
                        <a:pt x="401" y="67"/>
                      </a:cubicBezTo>
                      <a:close/>
                      <a:moveTo>
                        <a:pt x="83" y="319"/>
                      </a:moveTo>
                      <a:cubicBezTo>
                        <a:pt x="78" y="319"/>
                        <a:pt x="75" y="322"/>
                        <a:pt x="75" y="327"/>
                      </a:cubicBezTo>
                      <a:cubicBezTo>
                        <a:pt x="75" y="331"/>
                        <a:pt x="78" y="335"/>
                        <a:pt x="83" y="335"/>
                      </a:cubicBezTo>
                      <a:cubicBezTo>
                        <a:pt x="156" y="335"/>
                        <a:pt x="156" y="335"/>
                        <a:pt x="156" y="335"/>
                      </a:cubicBezTo>
                      <a:cubicBezTo>
                        <a:pt x="159" y="335"/>
                        <a:pt x="161" y="333"/>
                        <a:pt x="163" y="331"/>
                      </a:cubicBezTo>
                      <a:cubicBezTo>
                        <a:pt x="204" y="272"/>
                        <a:pt x="204" y="272"/>
                        <a:pt x="204" y="272"/>
                      </a:cubicBezTo>
                      <a:cubicBezTo>
                        <a:pt x="246" y="331"/>
                        <a:pt x="246" y="331"/>
                        <a:pt x="246" y="331"/>
                      </a:cubicBezTo>
                      <a:cubicBezTo>
                        <a:pt x="247" y="333"/>
                        <a:pt x="250" y="335"/>
                        <a:pt x="252" y="335"/>
                      </a:cubicBezTo>
                      <a:cubicBezTo>
                        <a:pt x="326" y="335"/>
                        <a:pt x="326" y="335"/>
                        <a:pt x="326" y="335"/>
                      </a:cubicBezTo>
                      <a:cubicBezTo>
                        <a:pt x="331" y="335"/>
                        <a:pt x="334" y="331"/>
                        <a:pt x="334" y="327"/>
                      </a:cubicBezTo>
                      <a:cubicBezTo>
                        <a:pt x="334" y="322"/>
                        <a:pt x="331" y="319"/>
                        <a:pt x="326" y="319"/>
                      </a:cubicBezTo>
                      <a:cubicBezTo>
                        <a:pt x="326" y="319"/>
                        <a:pt x="326" y="319"/>
                        <a:pt x="326" y="319"/>
                      </a:cubicBezTo>
                      <a:cubicBezTo>
                        <a:pt x="257" y="319"/>
                        <a:pt x="257" y="319"/>
                        <a:pt x="257" y="319"/>
                      </a:cubicBezTo>
                      <a:cubicBezTo>
                        <a:pt x="214" y="259"/>
                        <a:pt x="214" y="259"/>
                        <a:pt x="214" y="259"/>
                      </a:cubicBezTo>
                      <a:cubicBezTo>
                        <a:pt x="333" y="91"/>
                        <a:pt x="333" y="91"/>
                        <a:pt x="333" y="91"/>
                      </a:cubicBezTo>
                      <a:cubicBezTo>
                        <a:pt x="335" y="87"/>
                        <a:pt x="334" y="82"/>
                        <a:pt x="331" y="80"/>
                      </a:cubicBezTo>
                      <a:cubicBezTo>
                        <a:pt x="327" y="77"/>
                        <a:pt x="322" y="78"/>
                        <a:pt x="320" y="81"/>
                      </a:cubicBezTo>
                      <a:cubicBezTo>
                        <a:pt x="204" y="245"/>
                        <a:pt x="204" y="245"/>
                        <a:pt x="204" y="245"/>
                      </a:cubicBezTo>
                      <a:cubicBezTo>
                        <a:pt x="89" y="81"/>
                        <a:pt x="89" y="81"/>
                        <a:pt x="89" y="81"/>
                      </a:cubicBezTo>
                      <a:cubicBezTo>
                        <a:pt x="87" y="78"/>
                        <a:pt x="82" y="77"/>
                        <a:pt x="78" y="80"/>
                      </a:cubicBezTo>
                      <a:cubicBezTo>
                        <a:pt x="74" y="82"/>
                        <a:pt x="74" y="87"/>
                        <a:pt x="76" y="91"/>
                      </a:cubicBezTo>
                      <a:cubicBezTo>
                        <a:pt x="195" y="259"/>
                        <a:pt x="195" y="259"/>
                        <a:pt x="195" y="259"/>
                      </a:cubicBezTo>
                      <a:cubicBezTo>
                        <a:pt x="152" y="319"/>
                        <a:pt x="152" y="319"/>
                        <a:pt x="152" y="319"/>
                      </a:cubicBezTo>
                      <a:lnTo>
                        <a:pt x="83" y="319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58585A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86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21" y="3466"/>
                  <a:ext cx="816" cy="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rgbClr val="00A9D4"/>
                    </a:buClr>
                    <a:buFont typeface="Arial" charset="0"/>
                    <a:buChar char="›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92CCE5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-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8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altLang="en-US" sz="2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A9D4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83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2362" y="2478"/>
                <a:ext cx="969" cy="1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 anchor="ctr"/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58585A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endParaRPr>
              </a:p>
            </p:txBody>
          </p:sp>
        </p:grpSp>
        <p:sp>
          <p:nvSpPr>
            <p:cNvPr id="67" name="Freeform 66"/>
            <p:cNvSpPr>
              <a:spLocks noChangeAspect="1" noEditPoints="1"/>
            </p:cNvSpPr>
            <p:nvPr/>
          </p:nvSpPr>
          <p:spPr bwMode="auto">
            <a:xfrm>
              <a:off x="2215494" y="2272388"/>
              <a:ext cx="398490" cy="452484"/>
            </a:xfrm>
            <a:custGeom>
              <a:avLst/>
              <a:gdLst>
                <a:gd name="T0" fmla="*/ 2147483647 w 327"/>
                <a:gd name="T1" fmla="*/ 2147483647 h 370"/>
                <a:gd name="T2" fmla="*/ 2147483647 w 327"/>
                <a:gd name="T3" fmla="*/ 2147483647 h 370"/>
                <a:gd name="T4" fmla="*/ 2147483647 w 327"/>
                <a:gd name="T5" fmla="*/ 2147483647 h 370"/>
                <a:gd name="T6" fmla="*/ 2147483647 w 327"/>
                <a:gd name="T7" fmla="*/ 2147483647 h 370"/>
                <a:gd name="T8" fmla="*/ 2147483647 w 327"/>
                <a:gd name="T9" fmla="*/ 2147483647 h 370"/>
                <a:gd name="T10" fmla="*/ 2147483647 w 327"/>
                <a:gd name="T11" fmla="*/ 2147483647 h 370"/>
                <a:gd name="T12" fmla="*/ 2147483647 w 327"/>
                <a:gd name="T13" fmla="*/ 2147483647 h 370"/>
                <a:gd name="T14" fmla="*/ 2147483647 w 327"/>
                <a:gd name="T15" fmla="*/ 2147483647 h 370"/>
                <a:gd name="T16" fmla="*/ 2147483647 w 327"/>
                <a:gd name="T17" fmla="*/ 2147483647 h 370"/>
                <a:gd name="T18" fmla="*/ 2147483647 w 327"/>
                <a:gd name="T19" fmla="*/ 2147483647 h 370"/>
                <a:gd name="T20" fmla="*/ 2147483647 w 327"/>
                <a:gd name="T21" fmla="*/ 2147483647 h 370"/>
                <a:gd name="T22" fmla="*/ 2147483647 w 327"/>
                <a:gd name="T23" fmla="*/ 2147483647 h 370"/>
                <a:gd name="T24" fmla="*/ 2147483647 w 327"/>
                <a:gd name="T25" fmla="*/ 2147483647 h 370"/>
                <a:gd name="T26" fmla="*/ 2147483647 w 327"/>
                <a:gd name="T27" fmla="*/ 2147483647 h 370"/>
                <a:gd name="T28" fmla="*/ 2147483647 w 327"/>
                <a:gd name="T29" fmla="*/ 2147483647 h 370"/>
                <a:gd name="T30" fmla="*/ 2147483647 w 327"/>
                <a:gd name="T31" fmla="*/ 2147483647 h 370"/>
                <a:gd name="T32" fmla="*/ 2147483647 w 327"/>
                <a:gd name="T33" fmla="*/ 2147483647 h 370"/>
                <a:gd name="T34" fmla="*/ 2147483647 w 327"/>
                <a:gd name="T35" fmla="*/ 2147483647 h 370"/>
                <a:gd name="T36" fmla="*/ 2147483647 w 327"/>
                <a:gd name="T37" fmla="*/ 2147483647 h 370"/>
                <a:gd name="T38" fmla="*/ 2147483647 w 327"/>
                <a:gd name="T39" fmla="*/ 2147483647 h 370"/>
                <a:gd name="T40" fmla="*/ 2147483647 w 327"/>
                <a:gd name="T41" fmla="*/ 2147483647 h 370"/>
                <a:gd name="T42" fmla="*/ 2147483647 w 327"/>
                <a:gd name="T43" fmla="*/ 2147483647 h 370"/>
                <a:gd name="T44" fmla="*/ 2147483647 w 327"/>
                <a:gd name="T45" fmla="*/ 2147483647 h 370"/>
                <a:gd name="T46" fmla="*/ 2147483647 w 327"/>
                <a:gd name="T47" fmla="*/ 2147483647 h 370"/>
                <a:gd name="T48" fmla="*/ 2147483647 w 327"/>
                <a:gd name="T49" fmla="*/ 2147483647 h 370"/>
                <a:gd name="T50" fmla="*/ 2147483647 w 327"/>
                <a:gd name="T51" fmla="*/ 2147483647 h 370"/>
                <a:gd name="T52" fmla="*/ 2147483647 w 327"/>
                <a:gd name="T53" fmla="*/ 2147483647 h 370"/>
                <a:gd name="T54" fmla="*/ 2147483647 w 327"/>
                <a:gd name="T55" fmla="*/ 2147483647 h 370"/>
                <a:gd name="T56" fmla="*/ 2147483647 w 327"/>
                <a:gd name="T57" fmla="*/ 2147483647 h 370"/>
                <a:gd name="T58" fmla="*/ 2147483647 w 327"/>
                <a:gd name="T59" fmla="*/ 2147483647 h 370"/>
                <a:gd name="T60" fmla="*/ 2147483647 w 327"/>
                <a:gd name="T61" fmla="*/ 2147483647 h 370"/>
                <a:gd name="T62" fmla="*/ 2147483647 w 327"/>
                <a:gd name="T63" fmla="*/ 2147483647 h 370"/>
                <a:gd name="T64" fmla="*/ 2147483647 w 327"/>
                <a:gd name="T65" fmla="*/ 2147483647 h 370"/>
                <a:gd name="T66" fmla="*/ 2147483647 w 327"/>
                <a:gd name="T67" fmla="*/ 2147483647 h 370"/>
                <a:gd name="T68" fmla="*/ 2147483647 w 327"/>
                <a:gd name="T69" fmla="*/ 2147483647 h 370"/>
                <a:gd name="T70" fmla="*/ 2147483647 w 327"/>
                <a:gd name="T71" fmla="*/ 2147483647 h 370"/>
                <a:gd name="T72" fmla="*/ 2147483647 w 327"/>
                <a:gd name="T73" fmla="*/ 2147483647 h 370"/>
                <a:gd name="T74" fmla="*/ 2147483647 w 327"/>
                <a:gd name="T75" fmla="*/ 2147483647 h 370"/>
                <a:gd name="T76" fmla="*/ 2147483647 w 327"/>
                <a:gd name="T77" fmla="*/ 2147483647 h 370"/>
                <a:gd name="T78" fmla="*/ 2147483647 w 327"/>
                <a:gd name="T79" fmla="*/ 2147483647 h 370"/>
                <a:gd name="T80" fmla="*/ 2147483647 w 327"/>
                <a:gd name="T81" fmla="*/ 2147483647 h 370"/>
                <a:gd name="T82" fmla="*/ 2147483647 w 327"/>
                <a:gd name="T83" fmla="*/ 2147483647 h 370"/>
                <a:gd name="T84" fmla="*/ 2147483647 w 327"/>
                <a:gd name="T85" fmla="*/ 2147483647 h 3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27"/>
                <a:gd name="T130" fmla="*/ 0 h 370"/>
                <a:gd name="T131" fmla="*/ 327 w 327"/>
                <a:gd name="T132" fmla="*/ 370 h 3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27" h="370">
                  <a:moveTo>
                    <a:pt x="287" y="4"/>
                  </a:moveTo>
                  <a:cubicBezTo>
                    <a:pt x="284" y="0"/>
                    <a:pt x="279" y="0"/>
                    <a:pt x="276" y="4"/>
                  </a:cubicBezTo>
                  <a:cubicBezTo>
                    <a:pt x="273" y="7"/>
                    <a:pt x="273" y="12"/>
                    <a:pt x="276" y="15"/>
                  </a:cubicBezTo>
                  <a:cubicBezTo>
                    <a:pt x="300" y="38"/>
                    <a:pt x="311" y="69"/>
                    <a:pt x="311" y="100"/>
                  </a:cubicBezTo>
                  <a:cubicBezTo>
                    <a:pt x="311" y="131"/>
                    <a:pt x="300" y="162"/>
                    <a:pt x="276" y="185"/>
                  </a:cubicBezTo>
                  <a:cubicBezTo>
                    <a:pt x="273" y="188"/>
                    <a:pt x="273" y="194"/>
                    <a:pt x="276" y="197"/>
                  </a:cubicBezTo>
                  <a:cubicBezTo>
                    <a:pt x="278" y="198"/>
                    <a:pt x="280" y="199"/>
                    <a:pt x="282" y="199"/>
                  </a:cubicBezTo>
                  <a:cubicBezTo>
                    <a:pt x="284" y="199"/>
                    <a:pt x="286" y="198"/>
                    <a:pt x="287" y="197"/>
                  </a:cubicBezTo>
                  <a:cubicBezTo>
                    <a:pt x="314" y="170"/>
                    <a:pt x="327" y="135"/>
                    <a:pt x="327" y="100"/>
                  </a:cubicBezTo>
                  <a:cubicBezTo>
                    <a:pt x="327" y="65"/>
                    <a:pt x="314" y="30"/>
                    <a:pt x="287" y="4"/>
                  </a:cubicBezTo>
                  <a:close/>
                  <a:moveTo>
                    <a:pt x="273" y="100"/>
                  </a:moveTo>
                  <a:cubicBezTo>
                    <a:pt x="273" y="121"/>
                    <a:pt x="265" y="142"/>
                    <a:pt x="249" y="158"/>
                  </a:cubicBezTo>
                  <a:cubicBezTo>
                    <a:pt x="246" y="161"/>
                    <a:pt x="246" y="166"/>
                    <a:pt x="249" y="169"/>
                  </a:cubicBezTo>
                  <a:cubicBezTo>
                    <a:pt x="250" y="171"/>
                    <a:pt x="253" y="172"/>
                    <a:pt x="255" y="172"/>
                  </a:cubicBezTo>
                  <a:cubicBezTo>
                    <a:pt x="257" y="172"/>
                    <a:pt x="259" y="171"/>
                    <a:pt x="260" y="169"/>
                  </a:cubicBezTo>
                  <a:cubicBezTo>
                    <a:pt x="279" y="150"/>
                    <a:pt x="289" y="125"/>
                    <a:pt x="289" y="100"/>
                  </a:cubicBezTo>
                  <a:cubicBezTo>
                    <a:pt x="289" y="75"/>
                    <a:pt x="279" y="50"/>
                    <a:pt x="260" y="31"/>
                  </a:cubicBezTo>
                  <a:cubicBezTo>
                    <a:pt x="257" y="28"/>
                    <a:pt x="252" y="28"/>
                    <a:pt x="249" y="31"/>
                  </a:cubicBezTo>
                  <a:cubicBezTo>
                    <a:pt x="246" y="34"/>
                    <a:pt x="246" y="39"/>
                    <a:pt x="249" y="42"/>
                  </a:cubicBezTo>
                  <a:cubicBezTo>
                    <a:pt x="265" y="58"/>
                    <a:pt x="273" y="79"/>
                    <a:pt x="273" y="100"/>
                  </a:cubicBezTo>
                  <a:close/>
                  <a:moveTo>
                    <a:pt x="222" y="142"/>
                  </a:moveTo>
                  <a:cubicBezTo>
                    <a:pt x="223" y="144"/>
                    <a:pt x="225" y="145"/>
                    <a:pt x="227" y="145"/>
                  </a:cubicBezTo>
                  <a:cubicBezTo>
                    <a:pt x="229" y="145"/>
                    <a:pt x="231" y="144"/>
                    <a:pt x="233" y="142"/>
                  </a:cubicBezTo>
                  <a:cubicBezTo>
                    <a:pt x="245" y="131"/>
                    <a:pt x="250" y="115"/>
                    <a:pt x="250" y="100"/>
                  </a:cubicBezTo>
                  <a:cubicBezTo>
                    <a:pt x="250" y="85"/>
                    <a:pt x="245" y="70"/>
                    <a:pt x="233" y="58"/>
                  </a:cubicBezTo>
                  <a:cubicBezTo>
                    <a:pt x="230" y="55"/>
                    <a:pt x="225" y="55"/>
                    <a:pt x="222" y="58"/>
                  </a:cubicBezTo>
                  <a:cubicBezTo>
                    <a:pt x="219" y="61"/>
                    <a:pt x="219" y="66"/>
                    <a:pt x="222" y="69"/>
                  </a:cubicBezTo>
                  <a:cubicBezTo>
                    <a:pt x="230" y="78"/>
                    <a:pt x="234" y="89"/>
                    <a:pt x="234" y="100"/>
                  </a:cubicBezTo>
                  <a:cubicBezTo>
                    <a:pt x="234" y="111"/>
                    <a:pt x="230" y="122"/>
                    <a:pt x="222" y="131"/>
                  </a:cubicBezTo>
                  <a:cubicBezTo>
                    <a:pt x="219" y="134"/>
                    <a:pt x="219" y="139"/>
                    <a:pt x="222" y="142"/>
                  </a:cubicBezTo>
                  <a:close/>
                  <a:moveTo>
                    <a:pt x="51" y="185"/>
                  </a:moveTo>
                  <a:cubicBezTo>
                    <a:pt x="28" y="162"/>
                    <a:pt x="16" y="131"/>
                    <a:pt x="16" y="100"/>
                  </a:cubicBezTo>
                  <a:cubicBezTo>
                    <a:pt x="16" y="69"/>
                    <a:pt x="28" y="38"/>
                    <a:pt x="51" y="15"/>
                  </a:cubicBezTo>
                  <a:cubicBezTo>
                    <a:pt x="54" y="12"/>
                    <a:pt x="54" y="7"/>
                    <a:pt x="51" y="4"/>
                  </a:cubicBezTo>
                  <a:cubicBezTo>
                    <a:pt x="48" y="0"/>
                    <a:pt x="43" y="0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13" y="30"/>
                    <a:pt x="0" y="65"/>
                    <a:pt x="0" y="100"/>
                  </a:cubicBezTo>
                  <a:cubicBezTo>
                    <a:pt x="0" y="135"/>
                    <a:pt x="13" y="170"/>
                    <a:pt x="40" y="197"/>
                  </a:cubicBezTo>
                  <a:cubicBezTo>
                    <a:pt x="41" y="198"/>
                    <a:pt x="44" y="199"/>
                    <a:pt x="46" y="199"/>
                  </a:cubicBezTo>
                  <a:cubicBezTo>
                    <a:pt x="48" y="199"/>
                    <a:pt x="50" y="198"/>
                    <a:pt x="51" y="197"/>
                  </a:cubicBezTo>
                  <a:cubicBezTo>
                    <a:pt x="54" y="194"/>
                    <a:pt x="54" y="188"/>
                    <a:pt x="51" y="185"/>
                  </a:cubicBezTo>
                  <a:close/>
                  <a:moveTo>
                    <a:pt x="67" y="169"/>
                  </a:moveTo>
                  <a:cubicBezTo>
                    <a:pt x="69" y="171"/>
                    <a:pt x="71" y="172"/>
                    <a:pt x="73" y="172"/>
                  </a:cubicBezTo>
                  <a:cubicBezTo>
                    <a:pt x="75" y="172"/>
                    <a:pt x="77" y="171"/>
                    <a:pt x="78" y="169"/>
                  </a:cubicBezTo>
                  <a:cubicBezTo>
                    <a:pt x="82" y="166"/>
                    <a:pt x="82" y="161"/>
                    <a:pt x="78" y="158"/>
                  </a:cubicBezTo>
                  <a:cubicBezTo>
                    <a:pt x="62" y="142"/>
                    <a:pt x="54" y="121"/>
                    <a:pt x="54" y="100"/>
                  </a:cubicBezTo>
                  <a:cubicBezTo>
                    <a:pt x="54" y="79"/>
                    <a:pt x="62" y="58"/>
                    <a:pt x="78" y="42"/>
                  </a:cubicBezTo>
                  <a:cubicBezTo>
                    <a:pt x="82" y="39"/>
                    <a:pt x="82" y="34"/>
                    <a:pt x="78" y="31"/>
                  </a:cubicBezTo>
                  <a:cubicBezTo>
                    <a:pt x="75" y="28"/>
                    <a:pt x="70" y="28"/>
                    <a:pt x="67" y="31"/>
                  </a:cubicBezTo>
                  <a:cubicBezTo>
                    <a:pt x="48" y="50"/>
                    <a:pt x="38" y="75"/>
                    <a:pt x="38" y="100"/>
                  </a:cubicBezTo>
                  <a:cubicBezTo>
                    <a:pt x="38" y="125"/>
                    <a:pt x="48" y="150"/>
                    <a:pt x="67" y="169"/>
                  </a:cubicBezTo>
                  <a:close/>
                  <a:moveTo>
                    <a:pt x="94" y="142"/>
                  </a:moveTo>
                  <a:cubicBezTo>
                    <a:pt x="96" y="144"/>
                    <a:pt x="98" y="145"/>
                    <a:pt x="100" y="145"/>
                  </a:cubicBezTo>
                  <a:cubicBezTo>
                    <a:pt x="102" y="145"/>
                    <a:pt x="104" y="144"/>
                    <a:pt x="106" y="142"/>
                  </a:cubicBezTo>
                  <a:cubicBezTo>
                    <a:pt x="109" y="139"/>
                    <a:pt x="109" y="134"/>
                    <a:pt x="106" y="131"/>
                  </a:cubicBezTo>
                  <a:cubicBezTo>
                    <a:pt x="97" y="122"/>
                    <a:pt x="93" y="111"/>
                    <a:pt x="93" y="100"/>
                  </a:cubicBezTo>
                  <a:cubicBezTo>
                    <a:pt x="93" y="89"/>
                    <a:pt x="97" y="78"/>
                    <a:pt x="106" y="69"/>
                  </a:cubicBezTo>
                  <a:cubicBezTo>
                    <a:pt x="109" y="66"/>
                    <a:pt x="109" y="61"/>
                    <a:pt x="106" y="58"/>
                  </a:cubicBezTo>
                  <a:cubicBezTo>
                    <a:pt x="103" y="55"/>
                    <a:pt x="97" y="55"/>
                    <a:pt x="94" y="58"/>
                  </a:cubicBezTo>
                  <a:cubicBezTo>
                    <a:pt x="83" y="70"/>
                    <a:pt x="77" y="85"/>
                    <a:pt x="77" y="100"/>
                  </a:cubicBezTo>
                  <a:cubicBezTo>
                    <a:pt x="77" y="115"/>
                    <a:pt x="83" y="131"/>
                    <a:pt x="94" y="142"/>
                  </a:cubicBezTo>
                  <a:close/>
                  <a:moveTo>
                    <a:pt x="267" y="349"/>
                  </a:moveTo>
                  <a:cubicBezTo>
                    <a:pt x="257" y="336"/>
                    <a:pt x="238" y="309"/>
                    <a:pt x="219" y="270"/>
                  </a:cubicBezTo>
                  <a:cubicBezTo>
                    <a:pt x="218" y="270"/>
                    <a:pt x="218" y="269"/>
                    <a:pt x="218" y="268"/>
                  </a:cubicBezTo>
                  <a:cubicBezTo>
                    <a:pt x="213" y="259"/>
                    <a:pt x="209" y="249"/>
                    <a:pt x="204" y="239"/>
                  </a:cubicBezTo>
                  <a:cubicBezTo>
                    <a:pt x="190" y="205"/>
                    <a:pt x="182" y="171"/>
                    <a:pt x="177" y="146"/>
                  </a:cubicBezTo>
                  <a:cubicBezTo>
                    <a:pt x="197" y="140"/>
                    <a:pt x="211" y="122"/>
                    <a:pt x="211" y="100"/>
                  </a:cubicBezTo>
                  <a:cubicBezTo>
                    <a:pt x="211" y="93"/>
                    <a:pt x="210" y="87"/>
                    <a:pt x="208" y="81"/>
                  </a:cubicBezTo>
                  <a:cubicBezTo>
                    <a:pt x="206" y="77"/>
                    <a:pt x="201" y="75"/>
                    <a:pt x="197" y="77"/>
                  </a:cubicBezTo>
                  <a:cubicBezTo>
                    <a:pt x="193" y="79"/>
                    <a:pt x="191" y="84"/>
                    <a:pt x="193" y="88"/>
                  </a:cubicBezTo>
                  <a:cubicBezTo>
                    <a:pt x="194" y="91"/>
                    <a:pt x="195" y="96"/>
                    <a:pt x="195" y="100"/>
                  </a:cubicBezTo>
                  <a:cubicBezTo>
                    <a:pt x="195" y="117"/>
                    <a:pt x="181" y="132"/>
                    <a:pt x="164" y="132"/>
                  </a:cubicBezTo>
                  <a:cubicBezTo>
                    <a:pt x="146" y="132"/>
                    <a:pt x="132" y="117"/>
                    <a:pt x="132" y="100"/>
                  </a:cubicBezTo>
                  <a:cubicBezTo>
                    <a:pt x="132" y="82"/>
                    <a:pt x="146" y="68"/>
                    <a:pt x="164" y="68"/>
                  </a:cubicBezTo>
                  <a:cubicBezTo>
                    <a:pt x="169" y="68"/>
                    <a:pt x="173" y="69"/>
                    <a:pt x="177" y="71"/>
                  </a:cubicBezTo>
                  <a:cubicBezTo>
                    <a:pt x="181" y="73"/>
                    <a:pt x="186" y="71"/>
                    <a:pt x="188" y="67"/>
                  </a:cubicBezTo>
                  <a:cubicBezTo>
                    <a:pt x="190" y="63"/>
                    <a:pt x="188" y="59"/>
                    <a:pt x="184" y="57"/>
                  </a:cubicBezTo>
                  <a:cubicBezTo>
                    <a:pt x="184" y="57"/>
                    <a:pt x="184" y="57"/>
                    <a:pt x="184" y="57"/>
                  </a:cubicBezTo>
                  <a:cubicBezTo>
                    <a:pt x="178" y="54"/>
                    <a:pt x="171" y="52"/>
                    <a:pt x="164" y="52"/>
                  </a:cubicBezTo>
                  <a:cubicBezTo>
                    <a:pt x="137" y="52"/>
                    <a:pt x="116" y="74"/>
                    <a:pt x="116" y="100"/>
                  </a:cubicBezTo>
                  <a:cubicBezTo>
                    <a:pt x="116" y="121"/>
                    <a:pt x="130" y="140"/>
                    <a:pt x="150" y="146"/>
                  </a:cubicBezTo>
                  <a:cubicBezTo>
                    <a:pt x="145" y="170"/>
                    <a:pt x="136" y="205"/>
                    <a:pt x="123" y="239"/>
                  </a:cubicBezTo>
                  <a:cubicBezTo>
                    <a:pt x="118" y="249"/>
                    <a:pt x="114" y="259"/>
                    <a:pt x="109" y="268"/>
                  </a:cubicBezTo>
                  <a:cubicBezTo>
                    <a:pt x="109" y="269"/>
                    <a:pt x="108" y="270"/>
                    <a:pt x="108" y="271"/>
                  </a:cubicBezTo>
                  <a:cubicBezTo>
                    <a:pt x="97" y="293"/>
                    <a:pt x="85" y="312"/>
                    <a:pt x="76" y="326"/>
                  </a:cubicBezTo>
                  <a:cubicBezTo>
                    <a:pt x="69" y="336"/>
                    <a:pt x="63" y="344"/>
                    <a:pt x="59" y="349"/>
                  </a:cubicBezTo>
                  <a:cubicBezTo>
                    <a:pt x="57" y="351"/>
                    <a:pt x="55" y="353"/>
                    <a:pt x="54" y="355"/>
                  </a:cubicBezTo>
                  <a:cubicBezTo>
                    <a:pt x="53" y="356"/>
                    <a:pt x="52" y="357"/>
                    <a:pt x="52" y="357"/>
                  </a:cubicBezTo>
                  <a:cubicBezTo>
                    <a:pt x="50" y="359"/>
                    <a:pt x="50" y="362"/>
                    <a:pt x="51" y="365"/>
                  </a:cubicBezTo>
                  <a:cubicBezTo>
                    <a:pt x="52" y="368"/>
                    <a:pt x="55" y="370"/>
                    <a:pt x="58" y="370"/>
                  </a:cubicBezTo>
                  <a:cubicBezTo>
                    <a:pt x="97" y="370"/>
                    <a:pt x="97" y="370"/>
                    <a:pt x="97" y="370"/>
                  </a:cubicBezTo>
                  <a:cubicBezTo>
                    <a:pt x="100" y="370"/>
                    <a:pt x="102" y="368"/>
                    <a:pt x="104" y="366"/>
                  </a:cubicBezTo>
                  <a:cubicBezTo>
                    <a:pt x="115" y="345"/>
                    <a:pt x="138" y="331"/>
                    <a:pt x="163" y="331"/>
                  </a:cubicBezTo>
                  <a:cubicBezTo>
                    <a:pt x="189" y="331"/>
                    <a:pt x="211" y="345"/>
                    <a:pt x="223" y="366"/>
                  </a:cubicBezTo>
                  <a:cubicBezTo>
                    <a:pt x="224" y="368"/>
                    <a:pt x="227" y="370"/>
                    <a:pt x="230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71" y="370"/>
                    <a:pt x="274" y="368"/>
                    <a:pt x="275" y="365"/>
                  </a:cubicBezTo>
                  <a:cubicBezTo>
                    <a:pt x="276" y="362"/>
                    <a:pt x="276" y="359"/>
                    <a:pt x="274" y="357"/>
                  </a:cubicBezTo>
                  <a:cubicBezTo>
                    <a:pt x="274" y="357"/>
                    <a:pt x="271" y="354"/>
                    <a:pt x="267" y="349"/>
                  </a:cubicBezTo>
                  <a:close/>
                  <a:moveTo>
                    <a:pt x="163" y="159"/>
                  </a:moveTo>
                  <a:cubicBezTo>
                    <a:pt x="168" y="179"/>
                    <a:pt x="174" y="203"/>
                    <a:pt x="183" y="228"/>
                  </a:cubicBezTo>
                  <a:cubicBezTo>
                    <a:pt x="177" y="227"/>
                    <a:pt x="170" y="227"/>
                    <a:pt x="163" y="227"/>
                  </a:cubicBezTo>
                  <a:cubicBezTo>
                    <a:pt x="157" y="227"/>
                    <a:pt x="150" y="227"/>
                    <a:pt x="144" y="228"/>
                  </a:cubicBezTo>
                  <a:cubicBezTo>
                    <a:pt x="153" y="203"/>
                    <a:pt x="159" y="179"/>
                    <a:pt x="163" y="159"/>
                  </a:cubicBezTo>
                  <a:close/>
                  <a:moveTo>
                    <a:pt x="137" y="245"/>
                  </a:moveTo>
                  <a:cubicBezTo>
                    <a:pt x="146" y="244"/>
                    <a:pt x="154" y="243"/>
                    <a:pt x="163" y="243"/>
                  </a:cubicBezTo>
                  <a:cubicBezTo>
                    <a:pt x="172" y="243"/>
                    <a:pt x="181" y="244"/>
                    <a:pt x="190" y="245"/>
                  </a:cubicBezTo>
                  <a:cubicBezTo>
                    <a:pt x="192" y="250"/>
                    <a:pt x="194" y="255"/>
                    <a:pt x="196" y="260"/>
                  </a:cubicBezTo>
                  <a:cubicBezTo>
                    <a:pt x="186" y="257"/>
                    <a:pt x="174" y="256"/>
                    <a:pt x="163" y="256"/>
                  </a:cubicBezTo>
                  <a:cubicBezTo>
                    <a:pt x="152" y="256"/>
                    <a:pt x="141" y="257"/>
                    <a:pt x="131" y="260"/>
                  </a:cubicBezTo>
                  <a:cubicBezTo>
                    <a:pt x="133" y="255"/>
                    <a:pt x="135" y="250"/>
                    <a:pt x="137" y="245"/>
                  </a:cubicBezTo>
                  <a:close/>
                  <a:moveTo>
                    <a:pt x="122" y="279"/>
                  </a:moveTo>
                  <a:cubicBezTo>
                    <a:pt x="135" y="275"/>
                    <a:pt x="149" y="272"/>
                    <a:pt x="163" y="272"/>
                  </a:cubicBezTo>
                  <a:cubicBezTo>
                    <a:pt x="178" y="272"/>
                    <a:pt x="192" y="275"/>
                    <a:pt x="205" y="279"/>
                  </a:cubicBezTo>
                  <a:cubicBezTo>
                    <a:pt x="208" y="286"/>
                    <a:pt x="212" y="292"/>
                    <a:pt x="215" y="298"/>
                  </a:cubicBezTo>
                  <a:cubicBezTo>
                    <a:pt x="199" y="290"/>
                    <a:pt x="182" y="285"/>
                    <a:pt x="163" y="285"/>
                  </a:cubicBezTo>
                  <a:cubicBezTo>
                    <a:pt x="145" y="285"/>
                    <a:pt x="127" y="290"/>
                    <a:pt x="112" y="298"/>
                  </a:cubicBezTo>
                  <a:cubicBezTo>
                    <a:pt x="115" y="292"/>
                    <a:pt x="118" y="286"/>
                    <a:pt x="122" y="279"/>
                  </a:cubicBezTo>
                  <a:close/>
                  <a:moveTo>
                    <a:pt x="234" y="354"/>
                  </a:moveTo>
                  <a:cubicBezTo>
                    <a:pt x="219" y="330"/>
                    <a:pt x="193" y="315"/>
                    <a:pt x="163" y="315"/>
                  </a:cubicBezTo>
                  <a:cubicBezTo>
                    <a:pt x="133" y="315"/>
                    <a:pt x="107" y="330"/>
                    <a:pt x="92" y="354"/>
                  </a:cubicBezTo>
                  <a:cubicBezTo>
                    <a:pt x="75" y="354"/>
                    <a:pt x="75" y="354"/>
                    <a:pt x="75" y="354"/>
                  </a:cubicBezTo>
                  <a:cubicBezTo>
                    <a:pt x="78" y="350"/>
                    <a:pt x="81" y="346"/>
                    <a:pt x="85" y="341"/>
                  </a:cubicBezTo>
                  <a:cubicBezTo>
                    <a:pt x="85" y="341"/>
                    <a:pt x="85" y="341"/>
                    <a:pt x="85" y="341"/>
                  </a:cubicBezTo>
                  <a:cubicBezTo>
                    <a:pt x="103" y="317"/>
                    <a:pt x="131" y="301"/>
                    <a:pt x="163" y="301"/>
                  </a:cubicBezTo>
                  <a:cubicBezTo>
                    <a:pt x="195" y="301"/>
                    <a:pt x="223" y="317"/>
                    <a:pt x="241" y="341"/>
                  </a:cubicBezTo>
                  <a:cubicBezTo>
                    <a:pt x="241" y="341"/>
                    <a:pt x="242" y="341"/>
                    <a:pt x="242" y="341"/>
                  </a:cubicBezTo>
                  <a:cubicBezTo>
                    <a:pt x="245" y="346"/>
                    <a:pt x="248" y="350"/>
                    <a:pt x="251" y="354"/>
                  </a:cubicBezTo>
                  <a:lnTo>
                    <a:pt x="234" y="354"/>
                  </a:lnTo>
                  <a:close/>
                </a:path>
              </a:pathLst>
            </a:custGeom>
            <a:solidFill>
              <a:srgbClr val="89BA17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68" name="Text Box 14"/>
            <p:cNvSpPr txBox="1">
              <a:spLocks noChangeArrowheads="1"/>
            </p:cNvSpPr>
            <p:nvPr/>
          </p:nvSpPr>
          <p:spPr bwMode="auto">
            <a:xfrm>
              <a:off x="2157951" y="2677242"/>
              <a:ext cx="543739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RE</a:t>
              </a:r>
              <a:r>
                <a:rPr kumimoji="0" lang="en-US" sz="1600" b="1" i="0" u="none" strike="noStrike" kern="0" cap="none" spc="0" normalizeH="0" baseline="-2500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2</a:t>
              </a:r>
            </a:p>
          </p:txBody>
        </p:sp>
        <p:sp>
          <p:nvSpPr>
            <p:cNvPr id="69" name="Freeform 68"/>
            <p:cNvSpPr>
              <a:spLocks noChangeAspect="1" noEditPoints="1"/>
            </p:cNvSpPr>
            <p:nvPr/>
          </p:nvSpPr>
          <p:spPr bwMode="auto">
            <a:xfrm>
              <a:off x="2831494" y="2907638"/>
              <a:ext cx="398490" cy="452484"/>
            </a:xfrm>
            <a:custGeom>
              <a:avLst/>
              <a:gdLst>
                <a:gd name="T0" fmla="*/ 2147483647 w 327"/>
                <a:gd name="T1" fmla="*/ 2147483647 h 370"/>
                <a:gd name="T2" fmla="*/ 2147483647 w 327"/>
                <a:gd name="T3" fmla="*/ 2147483647 h 370"/>
                <a:gd name="T4" fmla="*/ 2147483647 w 327"/>
                <a:gd name="T5" fmla="*/ 2147483647 h 370"/>
                <a:gd name="T6" fmla="*/ 2147483647 w 327"/>
                <a:gd name="T7" fmla="*/ 2147483647 h 370"/>
                <a:gd name="T8" fmla="*/ 2147483647 w 327"/>
                <a:gd name="T9" fmla="*/ 2147483647 h 370"/>
                <a:gd name="T10" fmla="*/ 2147483647 w 327"/>
                <a:gd name="T11" fmla="*/ 2147483647 h 370"/>
                <a:gd name="T12" fmla="*/ 2147483647 w 327"/>
                <a:gd name="T13" fmla="*/ 2147483647 h 370"/>
                <a:gd name="T14" fmla="*/ 2147483647 w 327"/>
                <a:gd name="T15" fmla="*/ 2147483647 h 370"/>
                <a:gd name="T16" fmla="*/ 2147483647 w 327"/>
                <a:gd name="T17" fmla="*/ 2147483647 h 370"/>
                <a:gd name="T18" fmla="*/ 2147483647 w 327"/>
                <a:gd name="T19" fmla="*/ 2147483647 h 370"/>
                <a:gd name="T20" fmla="*/ 2147483647 w 327"/>
                <a:gd name="T21" fmla="*/ 2147483647 h 370"/>
                <a:gd name="T22" fmla="*/ 2147483647 w 327"/>
                <a:gd name="T23" fmla="*/ 2147483647 h 370"/>
                <a:gd name="T24" fmla="*/ 2147483647 w 327"/>
                <a:gd name="T25" fmla="*/ 2147483647 h 370"/>
                <a:gd name="T26" fmla="*/ 2147483647 w 327"/>
                <a:gd name="T27" fmla="*/ 2147483647 h 370"/>
                <a:gd name="T28" fmla="*/ 2147483647 w 327"/>
                <a:gd name="T29" fmla="*/ 2147483647 h 370"/>
                <a:gd name="T30" fmla="*/ 2147483647 w 327"/>
                <a:gd name="T31" fmla="*/ 2147483647 h 370"/>
                <a:gd name="T32" fmla="*/ 2147483647 w 327"/>
                <a:gd name="T33" fmla="*/ 2147483647 h 370"/>
                <a:gd name="T34" fmla="*/ 2147483647 w 327"/>
                <a:gd name="T35" fmla="*/ 2147483647 h 370"/>
                <a:gd name="T36" fmla="*/ 2147483647 w 327"/>
                <a:gd name="T37" fmla="*/ 2147483647 h 370"/>
                <a:gd name="T38" fmla="*/ 2147483647 w 327"/>
                <a:gd name="T39" fmla="*/ 2147483647 h 370"/>
                <a:gd name="T40" fmla="*/ 2147483647 w 327"/>
                <a:gd name="T41" fmla="*/ 2147483647 h 370"/>
                <a:gd name="T42" fmla="*/ 2147483647 w 327"/>
                <a:gd name="T43" fmla="*/ 2147483647 h 370"/>
                <a:gd name="T44" fmla="*/ 2147483647 w 327"/>
                <a:gd name="T45" fmla="*/ 2147483647 h 370"/>
                <a:gd name="T46" fmla="*/ 2147483647 w 327"/>
                <a:gd name="T47" fmla="*/ 2147483647 h 370"/>
                <a:gd name="T48" fmla="*/ 2147483647 w 327"/>
                <a:gd name="T49" fmla="*/ 2147483647 h 370"/>
                <a:gd name="T50" fmla="*/ 2147483647 w 327"/>
                <a:gd name="T51" fmla="*/ 2147483647 h 370"/>
                <a:gd name="T52" fmla="*/ 2147483647 w 327"/>
                <a:gd name="T53" fmla="*/ 2147483647 h 370"/>
                <a:gd name="T54" fmla="*/ 2147483647 w 327"/>
                <a:gd name="T55" fmla="*/ 2147483647 h 370"/>
                <a:gd name="T56" fmla="*/ 2147483647 w 327"/>
                <a:gd name="T57" fmla="*/ 2147483647 h 370"/>
                <a:gd name="T58" fmla="*/ 2147483647 w 327"/>
                <a:gd name="T59" fmla="*/ 2147483647 h 370"/>
                <a:gd name="T60" fmla="*/ 2147483647 w 327"/>
                <a:gd name="T61" fmla="*/ 2147483647 h 370"/>
                <a:gd name="T62" fmla="*/ 2147483647 w 327"/>
                <a:gd name="T63" fmla="*/ 2147483647 h 370"/>
                <a:gd name="T64" fmla="*/ 2147483647 w 327"/>
                <a:gd name="T65" fmla="*/ 2147483647 h 370"/>
                <a:gd name="T66" fmla="*/ 2147483647 w 327"/>
                <a:gd name="T67" fmla="*/ 2147483647 h 370"/>
                <a:gd name="T68" fmla="*/ 2147483647 w 327"/>
                <a:gd name="T69" fmla="*/ 2147483647 h 370"/>
                <a:gd name="T70" fmla="*/ 2147483647 w 327"/>
                <a:gd name="T71" fmla="*/ 2147483647 h 370"/>
                <a:gd name="T72" fmla="*/ 2147483647 w 327"/>
                <a:gd name="T73" fmla="*/ 2147483647 h 370"/>
                <a:gd name="T74" fmla="*/ 2147483647 w 327"/>
                <a:gd name="T75" fmla="*/ 2147483647 h 370"/>
                <a:gd name="T76" fmla="*/ 2147483647 w 327"/>
                <a:gd name="T77" fmla="*/ 2147483647 h 370"/>
                <a:gd name="T78" fmla="*/ 2147483647 w 327"/>
                <a:gd name="T79" fmla="*/ 2147483647 h 370"/>
                <a:gd name="T80" fmla="*/ 2147483647 w 327"/>
                <a:gd name="T81" fmla="*/ 2147483647 h 370"/>
                <a:gd name="T82" fmla="*/ 2147483647 w 327"/>
                <a:gd name="T83" fmla="*/ 2147483647 h 370"/>
                <a:gd name="T84" fmla="*/ 2147483647 w 327"/>
                <a:gd name="T85" fmla="*/ 2147483647 h 3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327"/>
                <a:gd name="T130" fmla="*/ 0 h 370"/>
                <a:gd name="T131" fmla="*/ 327 w 327"/>
                <a:gd name="T132" fmla="*/ 370 h 370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327" h="370">
                  <a:moveTo>
                    <a:pt x="287" y="4"/>
                  </a:moveTo>
                  <a:cubicBezTo>
                    <a:pt x="284" y="0"/>
                    <a:pt x="279" y="0"/>
                    <a:pt x="276" y="4"/>
                  </a:cubicBezTo>
                  <a:cubicBezTo>
                    <a:pt x="273" y="7"/>
                    <a:pt x="273" y="12"/>
                    <a:pt x="276" y="15"/>
                  </a:cubicBezTo>
                  <a:cubicBezTo>
                    <a:pt x="300" y="38"/>
                    <a:pt x="311" y="69"/>
                    <a:pt x="311" y="100"/>
                  </a:cubicBezTo>
                  <a:cubicBezTo>
                    <a:pt x="311" y="131"/>
                    <a:pt x="300" y="162"/>
                    <a:pt x="276" y="185"/>
                  </a:cubicBezTo>
                  <a:cubicBezTo>
                    <a:pt x="273" y="188"/>
                    <a:pt x="273" y="194"/>
                    <a:pt x="276" y="197"/>
                  </a:cubicBezTo>
                  <a:cubicBezTo>
                    <a:pt x="278" y="198"/>
                    <a:pt x="280" y="199"/>
                    <a:pt x="282" y="199"/>
                  </a:cubicBezTo>
                  <a:cubicBezTo>
                    <a:pt x="284" y="199"/>
                    <a:pt x="286" y="198"/>
                    <a:pt x="287" y="197"/>
                  </a:cubicBezTo>
                  <a:cubicBezTo>
                    <a:pt x="314" y="170"/>
                    <a:pt x="327" y="135"/>
                    <a:pt x="327" y="100"/>
                  </a:cubicBezTo>
                  <a:cubicBezTo>
                    <a:pt x="327" y="65"/>
                    <a:pt x="314" y="30"/>
                    <a:pt x="287" y="4"/>
                  </a:cubicBezTo>
                  <a:close/>
                  <a:moveTo>
                    <a:pt x="273" y="100"/>
                  </a:moveTo>
                  <a:cubicBezTo>
                    <a:pt x="273" y="121"/>
                    <a:pt x="265" y="142"/>
                    <a:pt x="249" y="158"/>
                  </a:cubicBezTo>
                  <a:cubicBezTo>
                    <a:pt x="246" y="161"/>
                    <a:pt x="246" y="166"/>
                    <a:pt x="249" y="169"/>
                  </a:cubicBezTo>
                  <a:cubicBezTo>
                    <a:pt x="250" y="171"/>
                    <a:pt x="253" y="172"/>
                    <a:pt x="255" y="172"/>
                  </a:cubicBezTo>
                  <a:cubicBezTo>
                    <a:pt x="257" y="172"/>
                    <a:pt x="259" y="171"/>
                    <a:pt x="260" y="169"/>
                  </a:cubicBezTo>
                  <a:cubicBezTo>
                    <a:pt x="279" y="150"/>
                    <a:pt x="289" y="125"/>
                    <a:pt x="289" y="100"/>
                  </a:cubicBezTo>
                  <a:cubicBezTo>
                    <a:pt x="289" y="75"/>
                    <a:pt x="279" y="50"/>
                    <a:pt x="260" y="31"/>
                  </a:cubicBezTo>
                  <a:cubicBezTo>
                    <a:pt x="257" y="28"/>
                    <a:pt x="252" y="28"/>
                    <a:pt x="249" y="31"/>
                  </a:cubicBezTo>
                  <a:cubicBezTo>
                    <a:pt x="246" y="34"/>
                    <a:pt x="246" y="39"/>
                    <a:pt x="249" y="42"/>
                  </a:cubicBezTo>
                  <a:cubicBezTo>
                    <a:pt x="265" y="58"/>
                    <a:pt x="273" y="79"/>
                    <a:pt x="273" y="100"/>
                  </a:cubicBezTo>
                  <a:close/>
                  <a:moveTo>
                    <a:pt x="222" y="142"/>
                  </a:moveTo>
                  <a:cubicBezTo>
                    <a:pt x="223" y="144"/>
                    <a:pt x="225" y="145"/>
                    <a:pt x="227" y="145"/>
                  </a:cubicBezTo>
                  <a:cubicBezTo>
                    <a:pt x="229" y="145"/>
                    <a:pt x="231" y="144"/>
                    <a:pt x="233" y="142"/>
                  </a:cubicBezTo>
                  <a:cubicBezTo>
                    <a:pt x="245" y="131"/>
                    <a:pt x="250" y="115"/>
                    <a:pt x="250" y="100"/>
                  </a:cubicBezTo>
                  <a:cubicBezTo>
                    <a:pt x="250" y="85"/>
                    <a:pt x="245" y="70"/>
                    <a:pt x="233" y="58"/>
                  </a:cubicBezTo>
                  <a:cubicBezTo>
                    <a:pt x="230" y="55"/>
                    <a:pt x="225" y="55"/>
                    <a:pt x="222" y="58"/>
                  </a:cubicBezTo>
                  <a:cubicBezTo>
                    <a:pt x="219" y="61"/>
                    <a:pt x="219" y="66"/>
                    <a:pt x="222" y="69"/>
                  </a:cubicBezTo>
                  <a:cubicBezTo>
                    <a:pt x="230" y="78"/>
                    <a:pt x="234" y="89"/>
                    <a:pt x="234" y="100"/>
                  </a:cubicBezTo>
                  <a:cubicBezTo>
                    <a:pt x="234" y="111"/>
                    <a:pt x="230" y="122"/>
                    <a:pt x="222" y="131"/>
                  </a:cubicBezTo>
                  <a:cubicBezTo>
                    <a:pt x="219" y="134"/>
                    <a:pt x="219" y="139"/>
                    <a:pt x="222" y="142"/>
                  </a:cubicBezTo>
                  <a:close/>
                  <a:moveTo>
                    <a:pt x="51" y="185"/>
                  </a:moveTo>
                  <a:cubicBezTo>
                    <a:pt x="28" y="162"/>
                    <a:pt x="16" y="131"/>
                    <a:pt x="16" y="100"/>
                  </a:cubicBezTo>
                  <a:cubicBezTo>
                    <a:pt x="16" y="69"/>
                    <a:pt x="28" y="38"/>
                    <a:pt x="51" y="15"/>
                  </a:cubicBezTo>
                  <a:cubicBezTo>
                    <a:pt x="54" y="12"/>
                    <a:pt x="54" y="7"/>
                    <a:pt x="51" y="4"/>
                  </a:cubicBezTo>
                  <a:cubicBezTo>
                    <a:pt x="48" y="0"/>
                    <a:pt x="43" y="0"/>
                    <a:pt x="40" y="4"/>
                  </a:cubicBezTo>
                  <a:cubicBezTo>
                    <a:pt x="40" y="4"/>
                    <a:pt x="40" y="4"/>
                    <a:pt x="40" y="4"/>
                  </a:cubicBezTo>
                  <a:cubicBezTo>
                    <a:pt x="13" y="30"/>
                    <a:pt x="0" y="65"/>
                    <a:pt x="0" y="100"/>
                  </a:cubicBezTo>
                  <a:cubicBezTo>
                    <a:pt x="0" y="135"/>
                    <a:pt x="13" y="170"/>
                    <a:pt x="40" y="197"/>
                  </a:cubicBezTo>
                  <a:cubicBezTo>
                    <a:pt x="41" y="198"/>
                    <a:pt x="44" y="199"/>
                    <a:pt x="46" y="199"/>
                  </a:cubicBezTo>
                  <a:cubicBezTo>
                    <a:pt x="48" y="199"/>
                    <a:pt x="50" y="198"/>
                    <a:pt x="51" y="197"/>
                  </a:cubicBezTo>
                  <a:cubicBezTo>
                    <a:pt x="54" y="194"/>
                    <a:pt x="54" y="188"/>
                    <a:pt x="51" y="185"/>
                  </a:cubicBezTo>
                  <a:close/>
                  <a:moveTo>
                    <a:pt x="67" y="169"/>
                  </a:moveTo>
                  <a:cubicBezTo>
                    <a:pt x="69" y="171"/>
                    <a:pt x="71" y="172"/>
                    <a:pt x="73" y="172"/>
                  </a:cubicBezTo>
                  <a:cubicBezTo>
                    <a:pt x="75" y="172"/>
                    <a:pt x="77" y="171"/>
                    <a:pt x="78" y="169"/>
                  </a:cubicBezTo>
                  <a:cubicBezTo>
                    <a:pt x="82" y="166"/>
                    <a:pt x="82" y="161"/>
                    <a:pt x="78" y="158"/>
                  </a:cubicBezTo>
                  <a:cubicBezTo>
                    <a:pt x="62" y="142"/>
                    <a:pt x="54" y="121"/>
                    <a:pt x="54" y="100"/>
                  </a:cubicBezTo>
                  <a:cubicBezTo>
                    <a:pt x="54" y="79"/>
                    <a:pt x="62" y="58"/>
                    <a:pt x="78" y="42"/>
                  </a:cubicBezTo>
                  <a:cubicBezTo>
                    <a:pt x="82" y="39"/>
                    <a:pt x="82" y="34"/>
                    <a:pt x="78" y="31"/>
                  </a:cubicBezTo>
                  <a:cubicBezTo>
                    <a:pt x="75" y="28"/>
                    <a:pt x="70" y="28"/>
                    <a:pt x="67" y="31"/>
                  </a:cubicBezTo>
                  <a:cubicBezTo>
                    <a:pt x="48" y="50"/>
                    <a:pt x="38" y="75"/>
                    <a:pt x="38" y="100"/>
                  </a:cubicBezTo>
                  <a:cubicBezTo>
                    <a:pt x="38" y="125"/>
                    <a:pt x="48" y="150"/>
                    <a:pt x="67" y="169"/>
                  </a:cubicBezTo>
                  <a:close/>
                  <a:moveTo>
                    <a:pt x="94" y="142"/>
                  </a:moveTo>
                  <a:cubicBezTo>
                    <a:pt x="96" y="144"/>
                    <a:pt x="98" y="145"/>
                    <a:pt x="100" y="145"/>
                  </a:cubicBezTo>
                  <a:cubicBezTo>
                    <a:pt x="102" y="145"/>
                    <a:pt x="104" y="144"/>
                    <a:pt x="106" y="142"/>
                  </a:cubicBezTo>
                  <a:cubicBezTo>
                    <a:pt x="109" y="139"/>
                    <a:pt x="109" y="134"/>
                    <a:pt x="106" y="131"/>
                  </a:cubicBezTo>
                  <a:cubicBezTo>
                    <a:pt x="97" y="122"/>
                    <a:pt x="93" y="111"/>
                    <a:pt x="93" y="100"/>
                  </a:cubicBezTo>
                  <a:cubicBezTo>
                    <a:pt x="93" y="89"/>
                    <a:pt x="97" y="78"/>
                    <a:pt x="106" y="69"/>
                  </a:cubicBezTo>
                  <a:cubicBezTo>
                    <a:pt x="109" y="66"/>
                    <a:pt x="109" y="61"/>
                    <a:pt x="106" y="58"/>
                  </a:cubicBezTo>
                  <a:cubicBezTo>
                    <a:pt x="103" y="55"/>
                    <a:pt x="97" y="55"/>
                    <a:pt x="94" y="58"/>
                  </a:cubicBezTo>
                  <a:cubicBezTo>
                    <a:pt x="83" y="70"/>
                    <a:pt x="77" y="85"/>
                    <a:pt x="77" y="100"/>
                  </a:cubicBezTo>
                  <a:cubicBezTo>
                    <a:pt x="77" y="115"/>
                    <a:pt x="83" y="131"/>
                    <a:pt x="94" y="142"/>
                  </a:cubicBezTo>
                  <a:close/>
                  <a:moveTo>
                    <a:pt x="267" y="349"/>
                  </a:moveTo>
                  <a:cubicBezTo>
                    <a:pt x="257" y="336"/>
                    <a:pt x="238" y="309"/>
                    <a:pt x="219" y="270"/>
                  </a:cubicBezTo>
                  <a:cubicBezTo>
                    <a:pt x="218" y="270"/>
                    <a:pt x="218" y="269"/>
                    <a:pt x="218" y="268"/>
                  </a:cubicBezTo>
                  <a:cubicBezTo>
                    <a:pt x="213" y="259"/>
                    <a:pt x="209" y="249"/>
                    <a:pt x="204" y="239"/>
                  </a:cubicBezTo>
                  <a:cubicBezTo>
                    <a:pt x="190" y="205"/>
                    <a:pt x="182" y="171"/>
                    <a:pt x="177" y="146"/>
                  </a:cubicBezTo>
                  <a:cubicBezTo>
                    <a:pt x="197" y="140"/>
                    <a:pt x="211" y="122"/>
                    <a:pt x="211" y="100"/>
                  </a:cubicBezTo>
                  <a:cubicBezTo>
                    <a:pt x="211" y="93"/>
                    <a:pt x="210" y="87"/>
                    <a:pt x="208" y="81"/>
                  </a:cubicBezTo>
                  <a:cubicBezTo>
                    <a:pt x="206" y="77"/>
                    <a:pt x="201" y="75"/>
                    <a:pt x="197" y="77"/>
                  </a:cubicBezTo>
                  <a:cubicBezTo>
                    <a:pt x="193" y="79"/>
                    <a:pt x="191" y="84"/>
                    <a:pt x="193" y="88"/>
                  </a:cubicBezTo>
                  <a:cubicBezTo>
                    <a:pt x="194" y="91"/>
                    <a:pt x="195" y="96"/>
                    <a:pt x="195" y="100"/>
                  </a:cubicBezTo>
                  <a:cubicBezTo>
                    <a:pt x="195" y="117"/>
                    <a:pt x="181" y="132"/>
                    <a:pt x="164" y="132"/>
                  </a:cubicBezTo>
                  <a:cubicBezTo>
                    <a:pt x="146" y="132"/>
                    <a:pt x="132" y="117"/>
                    <a:pt x="132" y="100"/>
                  </a:cubicBezTo>
                  <a:cubicBezTo>
                    <a:pt x="132" y="82"/>
                    <a:pt x="146" y="68"/>
                    <a:pt x="164" y="68"/>
                  </a:cubicBezTo>
                  <a:cubicBezTo>
                    <a:pt x="169" y="68"/>
                    <a:pt x="173" y="69"/>
                    <a:pt x="177" y="71"/>
                  </a:cubicBezTo>
                  <a:cubicBezTo>
                    <a:pt x="181" y="73"/>
                    <a:pt x="186" y="71"/>
                    <a:pt x="188" y="67"/>
                  </a:cubicBezTo>
                  <a:cubicBezTo>
                    <a:pt x="190" y="63"/>
                    <a:pt x="188" y="59"/>
                    <a:pt x="184" y="57"/>
                  </a:cubicBezTo>
                  <a:cubicBezTo>
                    <a:pt x="184" y="57"/>
                    <a:pt x="184" y="57"/>
                    <a:pt x="184" y="57"/>
                  </a:cubicBezTo>
                  <a:cubicBezTo>
                    <a:pt x="178" y="54"/>
                    <a:pt x="171" y="52"/>
                    <a:pt x="164" y="52"/>
                  </a:cubicBezTo>
                  <a:cubicBezTo>
                    <a:pt x="137" y="52"/>
                    <a:pt x="116" y="74"/>
                    <a:pt x="116" y="100"/>
                  </a:cubicBezTo>
                  <a:cubicBezTo>
                    <a:pt x="116" y="121"/>
                    <a:pt x="130" y="140"/>
                    <a:pt x="150" y="146"/>
                  </a:cubicBezTo>
                  <a:cubicBezTo>
                    <a:pt x="145" y="170"/>
                    <a:pt x="136" y="205"/>
                    <a:pt x="123" y="239"/>
                  </a:cubicBezTo>
                  <a:cubicBezTo>
                    <a:pt x="118" y="249"/>
                    <a:pt x="114" y="259"/>
                    <a:pt x="109" y="268"/>
                  </a:cubicBezTo>
                  <a:cubicBezTo>
                    <a:pt x="109" y="269"/>
                    <a:pt x="108" y="270"/>
                    <a:pt x="108" y="271"/>
                  </a:cubicBezTo>
                  <a:cubicBezTo>
                    <a:pt x="97" y="293"/>
                    <a:pt x="85" y="312"/>
                    <a:pt x="76" y="326"/>
                  </a:cubicBezTo>
                  <a:cubicBezTo>
                    <a:pt x="69" y="336"/>
                    <a:pt x="63" y="344"/>
                    <a:pt x="59" y="349"/>
                  </a:cubicBezTo>
                  <a:cubicBezTo>
                    <a:pt x="57" y="351"/>
                    <a:pt x="55" y="353"/>
                    <a:pt x="54" y="355"/>
                  </a:cubicBezTo>
                  <a:cubicBezTo>
                    <a:pt x="53" y="356"/>
                    <a:pt x="52" y="357"/>
                    <a:pt x="52" y="357"/>
                  </a:cubicBezTo>
                  <a:cubicBezTo>
                    <a:pt x="50" y="359"/>
                    <a:pt x="50" y="362"/>
                    <a:pt x="51" y="365"/>
                  </a:cubicBezTo>
                  <a:cubicBezTo>
                    <a:pt x="52" y="368"/>
                    <a:pt x="55" y="370"/>
                    <a:pt x="58" y="370"/>
                  </a:cubicBezTo>
                  <a:cubicBezTo>
                    <a:pt x="97" y="370"/>
                    <a:pt x="97" y="370"/>
                    <a:pt x="97" y="370"/>
                  </a:cubicBezTo>
                  <a:cubicBezTo>
                    <a:pt x="100" y="370"/>
                    <a:pt x="102" y="368"/>
                    <a:pt x="104" y="366"/>
                  </a:cubicBezTo>
                  <a:cubicBezTo>
                    <a:pt x="115" y="345"/>
                    <a:pt x="138" y="331"/>
                    <a:pt x="163" y="331"/>
                  </a:cubicBezTo>
                  <a:cubicBezTo>
                    <a:pt x="189" y="331"/>
                    <a:pt x="211" y="345"/>
                    <a:pt x="223" y="366"/>
                  </a:cubicBezTo>
                  <a:cubicBezTo>
                    <a:pt x="224" y="368"/>
                    <a:pt x="227" y="370"/>
                    <a:pt x="230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68" y="370"/>
                    <a:pt x="268" y="370"/>
                    <a:pt x="268" y="370"/>
                  </a:cubicBezTo>
                  <a:cubicBezTo>
                    <a:pt x="271" y="370"/>
                    <a:pt x="274" y="368"/>
                    <a:pt x="275" y="365"/>
                  </a:cubicBezTo>
                  <a:cubicBezTo>
                    <a:pt x="276" y="362"/>
                    <a:pt x="276" y="359"/>
                    <a:pt x="274" y="357"/>
                  </a:cubicBezTo>
                  <a:cubicBezTo>
                    <a:pt x="274" y="357"/>
                    <a:pt x="271" y="354"/>
                    <a:pt x="267" y="349"/>
                  </a:cubicBezTo>
                  <a:close/>
                  <a:moveTo>
                    <a:pt x="163" y="159"/>
                  </a:moveTo>
                  <a:cubicBezTo>
                    <a:pt x="168" y="179"/>
                    <a:pt x="174" y="203"/>
                    <a:pt x="183" y="228"/>
                  </a:cubicBezTo>
                  <a:cubicBezTo>
                    <a:pt x="177" y="227"/>
                    <a:pt x="170" y="227"/>
                    <a:pt x="163" y="227"/>
                  </a:cubicBezTo>
                  <a:cubicBezTo>
                    <a:pt x="157" y="227"/>
                    <a:pt x="150" y="227"/>
                    <a:pt x="144" y="228"/>
                  </a:cubicBezTo>
                  <a:cubicBezTo>
                    <a:pt x="153" y="203"/>
                    <a:pt x="159" y="179"/>
                    <a:pt x="163" y="159"/>
                  </a:cubicBezTo>
                  <a:close/>
                  <a:moveTo>
                    <a:pt x="137" y="245"/>
                  </a:moveTo>
                  <a:cubicBezTo>
                    <a:pt x="146" y="244"/>
                    <a:pt x="154" y="243"/>
                    <a:pt x="163" y="243"/>
                  </a:cubicBezTo>
                  <a:cubicBezTo>
                    <a:pt x="172" y="243"/>
                    <a:pt x="181" y="244"/>
                    <a:pt x="190" y="245"/>
                  </a:cubicBezTo>
                  <a:cubicBezTo>
                    <a:pt x="192" y="250"/>
                    <a:pt x="194" y="255"/>
                    <a:pt x="196" y="260"/>
                  </a:cubicBezTo>
                  <a:cubicBezTo>
                    <a:pt x="186" y="257"/>
                    <a:pt x="174" y="256"/>
                    <a:pt x="163" y="256"/>
                  </a:cubicBezTo>
                  <a:cubicBezTo>
                    <a:pt x="152" y="256"/>
                    <a:pt x="141" y="257"/>
                    <a:pt x="131" y="260"/>
                  </a:cubicBezTo>
                  <a:cubicBezTo>
                    <a:pt x="133" y="255"/>
                    <a:pt x="135" y="250"/>
                    <a:pt x="137" y="245"/>
                  </a:cubicBezTo>
                  <a:close/>
                  <a:moveTo>
                    <a:pt x="122" y="279"/>
                  </a:moveTo>
                  <a:cubicBezTo>
                    <a:pt x="135" y="275"/>
                    <a:pt x="149" y="272"/>
                    <a:pt x="163" y="272"/>
                  </a:cubicBezTo>
                  <a:cubicBezTo>
                    <a:pt x="178" y="272"/>
                    <a:pt x="192" y="275"/>
                    <a:pt x="205" y="279"/>
                  </a:cubicBezTo>
                  <a:cubicBezTo>
                    <a:pt x="208" y="286"/>
                    <a:pt x="212" y="292"/>
                    <a:pt x="215" y="298"/>
                  </a:cubicBezTo>
                  <a:cubicBezTo>
                    <a:pt x="199" y="290"/>
                    <a:pt x="182" y="285"/>
                    <a:pt x="163" y="285"/>
                  </a:cubicBezTo>
                  <a:cubicBezTo>
                    <a:pt x="145" y="285"/>
                    <a:pt x="127" y="290"/>
                    <a:pt x="112" y="298"/>
                  </a:cubicBezTo>
                  <a:cubicBezTo>
                    <a:pt x="115" y="292"/>
                    <a:pt x="118" y="286"/>
                    <a:pt x="122" y="279"/>
                  </a:cubicBezTo>
                  <a:close/>
                  <a:moveTo>
                    <a:pt x="234" y="354"/>
                  </a:moveTo>
                  <a:cubicBezTo>
                    <a:pt x="219" y="330"/>
                    <a:pt x="193" y="315"/>
                    <a:pt x="163" y="315"/>
                  </a:cubicBezTo>
                  <a:cubicBezTo>
                    <a:pt x="133" y="315"/>
                    <a:pt x="107" y="330"/>
                    <a:pt x="92" y="354"/>
                  </a:cubicBezTo>
                  <a:cubicBezTo>
                    <a:pt x="75" y="354"/>
                    <a:pt x="75" y="354"/>
                    <a:pt x="75" y="354"/>
                  </a:cubicBezTo>
                  <a:cubicBezTo>
                    <a:pt x="78" y="350"/>
                    <a:pt x="81" y="346"/>
                    <a:pt x="85" y="341"/>
                  </a:cubicBezTo>
                  <a:cubicBezTo>
                    <a:pt x="85" y="341"/>
                    <a:pt x="85" y="341"/>
                    <a:pt x="85" y="341"/>
                  </a:cubicBezTo>
                  <a:cubicBezTo>
                    <a:pt x="103" y="317"/>
                    <a:pt x="131" y="301"/>
                    <a:pt x="163" y="301"/>
                  </a:cubicBezTo>
                  <a:cubicBezTo>
                    <a:pt x="195" y="301"/>
                    <a:pt x="223" y="317"/>
                    <a:pt x="241" y="341"/>
                  </a:cubicBezTo>
                  <a:cubicBezTo>
                    <a:pt x="241" y="341"/>
                    <a:pt x="242" y="341"/>
                    <a:pt x="242" y="341"/>
                  </a:cubicBezTo>
                  <a:cubicBezTo>
                    <a:pt x="245" y="346"/>
                    <a:pt x="248" y="350"/>
                    <a:pt x="251" y="354"/>
                  </a:cubicBezTo>
                  <a:lnTo>
                    <a:pt x="234" y="354"/>
                  </a:lnTo>
                  <a:close/>
                </a:path>
              </a:pathLst>
            </a:custGeom>
            <a:solidFill>
              <a:srgbClr val="89BA17"/>
            </a:solidFill>
            <a:ln>
              <a:noFill/>
            </a:ln>
            <a:extLst/>
          </p:spPr>
          <p:txBody>
            <a:bodyPr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A9D4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70" name="Text Box 14"/>
            <p:cNvSpPr txBox="1">
              <a:spLocks noChangeArrowheads="1"/>
            </p:cNvSpPr>
            <p:nvPr/>
          </p:nvSpPr>
          <p:spPr bwMode="auto">
            <a:xfrm>
              <a:off x="2773951" y="3312492"/>
              <a:ext cx="543739" cy="3385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 eaLnBrk="0" hangingPunct="0">
                <a:defRPr sz="2800" b="1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RE</a:t>
              </a:r>
              <a:r>
                <a:rPr kumimoji="0" lang="en-US" sz="1600" b="1" i="0" u="none" strike="noStrike" kern="0" cap="none" spc="0" normalizeH="0" baseline="-25000" noProof="0" dirty="0">
                  <a:ln>
                    <a:noFill/>
                  </a:ln>
                  <a:solidFill>
                    <a:srgbClr val="89BA17"/>
                  </a:solidFill>
                  <a:effectLst/>
                  <a:uLnTx/>
                  <a:uFillTx/>
                  <a:latin typeface="Arial" pitchFamily="34" charset="0"/>
                  <a:ea typeface="+mn-ea"/>
                </a:rPr>
                <a:t>3</a:t>
              </a:r>
            </a:p>
          </p:txBody>
        </p:sp>
        <p:cxnSp>
          <p:nvCxnSpPr>
            <p:cNvPr id="71" name="Straight Connector 70"/>
            <p:cNvCxnSpPr/>
            <p:nvPr/>
          </p:nvCxnSpPr>
          <p:spPr bwMode="auto">
            <a:xfrm>
              <a:off x="3202709" y="1925068"/>
              <a:ext cx="252119" cy="276225"/>
            </a:xfrm>
            <a:prstGeom prst="line">
              <a:avLst/>
            </a:prstGeom>
            <a:solidFill>
              <a:srgbClr val="89BA17"/>
            </a:solidFill>
            <a:ln w="19050" cap="flat" cmpd="sng" algn="ctr">
              <a:solidFill>
                <a:srgbClr val="00A9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flipH="1">
              <a:off x="2613985" y="2361108"/>
              <a:ext cx="842034" cy="213952"/>
            </a:xfrm>
            <a:prstGeom prst="line">
              <a:avLst/>
            </a:prstGeom>
            <a:solidFill>
              <a:srgbClr val="89BA17"/>
            </a:solidFill>
            <a:ln w="19050" cap="flat" cmpd="sng" algn="ctr">
              <a:solidFill>
                <a:srgbClr val="00A9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>
              <a:endCxn id="81" idx="1"/>
            </p:cNvCxnSpPr>
            <p:nvPr/>
          </p:nvCxnSpPr>
          <p:spPr bwMode="auto">
            <a:xfrm flipV="1">
              <a:off x="3191630" y="3131440"/>
              <a:ext cx="208943" cy="133642"/>
            </a:xfrm>
            <a:prstGeom prst="line">
              <a:avLst/>
            </a:prstGeom>
            <a:solidFill>
              <a:srgbClr val="89BA17"/>
            </a:solidFill>
            <a:ln w="19050" cap="flat" cmpd="sng" algn="ctr">
              <a:solidFill>
                <a:srgbClr val="00A9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grpSp>
          <p:nvGrpSpPr>
            <p:cNvPr id="74" name="Group 46"/>
            <p:cNvGrpSpPr>
              <a:grpSpLocks noChangeAspect="1"/>
            </p:cNvGrpSpPr>
            <p:nvPr/>
          </p:nvGrpSpPr>
          <p:grpSpPr bwMode="auto">
            <a:xfrm>
              <a:off x="3377157" y="2699640"/>
              <a:ext cx="384572" cy="552450"/>
              <a:chOff x="2362" y="2478"/>
              <a:chExt cx="969" cy="1392"/>
            </a:xfrm>
          </p:grpSpPr>
          <p:grpSp>
            <p:nvGrpSpPr>
              <p:cNvPr id="77" name="Group 50"/>
              <p:cNvGrpSpPr>
                <a:grpSpLocks noChangeAspect="1"/>
              </p:cNvGrpSpPr>
              <p:nvPr/>
            </p:nvGrpSpPr>
            <p:grpSpPr bwMode="auto">
              <a:xfrm>
                <a:off x="2365" y="2478"/>
                <a:ext cx="966" cy="1391"/>
                <a:chOff x="2365" y="2478"/>
                <a:chExt cx="966" cy="1391"/>
              </a:xfrm>
            </p:grpSpPr>
            <p:sp>
              <p:nvSpPr>
                <p:cNvPr id="79" name="Freeform 28"/>
                <p:cNvSpPr>
                  <a:spLocks noChangeAspect="1"/>
                </p:cNvSpPr>
                <p:nvPr/>
              </p:nvSpPr>
              <p:spPr bwMode="auto">
                <a:xfrm>
                  <a:off x="2384" y="2497"/>
                  <a:ext cx="928" cy="1353"/>
                </a:xfrm>
                <a:custGeom>
                  <a:avLst/>
                  <a:gdLst>
                    <a:gd name="T0" fmla="*/ 155477304 w 393"/>
                    <a:gd name="T1" fmla="*/ 32833468 h 573"/>
                    <a:gd name="T2" fmla="*/ 155477304 w 393"/>
                    <a:gd name="T3" fmla="*/ 213867255 h 573"/>
                    <a:gd name="T4" fmla="*/ 142780335 w 393"/>
                    <a:gd name="T5" fmla="*/ 226627195 h 573"/>
                    <a:gd name="T6" fmla="*/ 12713416 w 393"/>
                    <a:gd name="T7" fmla="*/ 226627195 h 573"/>
                    <a:gd name="T8" fmla="*/ 0 w 393"/>
                    <a:gd name="T9" fmla="*/ 213867255 h 573"/>
                    <a:gd name="T10" fmla="*/ 0 w 393"/>
                    <a:gd name="T11" fmla="*/ 12709704 h 573"/>
                    <a:gd name="T12" fmla="*/ 12713416 w 393"/>
                    <a:gd name="T13" fmla="*/ 0 h 573"/>
                    <a:gd name="T14" fmla="*/ 142780335 w 393"/>
                    <a:gd name="T15" fmla="*/ 0 h 573"/>
                    <a:gd name="T16" fmla="*/ 155477304 w 393"/>
                    <a:gd name="T17" fmla="*/ 12709704 h 573"/>
                    <a:gd name="T18" fmla="*/ 155477304 w 393"/>
                    <a:gd name="T19" fmla="*/ 20064886 h 573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w 393"/>
                    <a:gd name="T31" fmla="*/ 0 h 573"/>
                    <a:gd name="T32" fmla="*/ 393 w 393"/>
                    <a:gd name="T33" fmla="*/ 573 h 573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T30" t="T31" r="T32" b="T33"/>
                  <a:pathLst>
                    <a:path w="393" h="573">
                      <a:moveTo>
                        <a:pt x="393" y="83"/>
                      </a:moveTo>
                      <a:cubicBezTo>
                        <a:pt x="393" y="541"/>
                        <a:pt x="393" y="541"/>
                        <a:pt x="393" y="541"/>
                      </a:cubicBezTo>
                      <a:cubicBezTo>
                        <a:pt x="393" y="559"/>
                        <a:pt x="379" y="573"/>
                        <a:pt x="361" y="573"/>
                      </a:cubicBezTo>
                      <a:cubicBezTo>
                        <a:pt x="32" y="573"/>
                        <a:pt x="32" y="573"/>
                        <a:pt x="32" y="573"/>
                      </a:cubicBezTo>
                      <a:cubicBezTo>
                        <a:pt x="14" y="573"/>
                        <a:pt x="0" y="559"/>
                        <a:pt x="0" y="541"/>
                      </a:cubicBezTo>
                      <a:cubicBezTo>
                        <a:pt x="0" y="32"/>
                        <a:pt x="0" y="32"/>
                        <a:pt x="0" y="32"/>
                      </a:cubicBezTo>
                      <a:cubicBezTo>
                        <a:pt x="0" y="14"/>
                        <a:pt x="14" y="0"/>
                        <a:pt x="32" y="0"/>
                      </a:cubicBezTo>
                      <a:cubicBezTo>
                        <a:pt x="361" y="0"/>
                        <a:pt x="361" y="0"/>
                        <a:pt x="361" y="0"/>
                      </a:cubicBezTo>
                      <a:cubicBezTo>
                        <a:pt x="379" y="0"/>
                        <a:pt x="393" y="14"/>
                        <a:pt x="393" y="32"/>
                      </a:cubicBezTo>
                      <a:cubicBezTo>
                        <a:pt x="393" y="51"/>
                        <a:pt x="393" y="51"/>
                        <a:pt x="393" y="51"/>
                      </a:cubicBezTo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58585A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80" name="Freeform 29"/>
                <p:cNvSpPr>
                  <a:spLocks noChangeAspect="1" noEditPoints="1"/>
                </p:cNvSpPr>
                <p:nvPr/>
              </p:nvSpPr>
              <p:spPr bwMode="auto">
                <a:xfrm>
                  <a:off x="2365" y="2478"/>
                  <a:ext cx="966" cy="1391"/>
                </a:xfrm>
                <a:custGeom>
                  <a:avLst/>
                  <a:gdLst>
                    <a:gd name="T0" fmla="*/ 159195943 w 409"/>
                    <a:gd name="T1" fmla="*/ 26522941 h 589"/>
                    <a:gd name="T2" fmla="*/ 162410982 w 409"/>
                    <a:gd name="T3" fmla="*/ 23323976 h 589"/>
                    <a:gd name="T4" fmla="*/ 162410982 w 409"/>
                    <a:gd name="T5" fmla="*/ 15762989 h 589"/>
                    <a:gd name="T6" fmla="*/ 146593937 w 409"/>
                    <a:gd name="T7" fmla="*/ 0 h 589"/>
                    <a:gd name="T8" fmla="*/ 15794570 w 409"/>
                    <a:gd name="T9" fmla="*/ 0 h 589"/>
                    <a:gd name="T10" fmla="*/ 0 w 409"/>
                    <a:gd name="T11" fmla="*/ 15762989 h 589"/>
                    <a:gd name="T12" fmla="*/ 0 w 409"/>
                    <a:gd name="T13" fmla="*/ 217729586 h 589"/>
                    <a:gd name="T14" fmla="*/ 15794570 w 409"/>
                    <a:gd name="T15" fmla="*/ 233510122 h 589"/>
                    <a:gd name="T16" fmla="*/ 146593937 w 409"/>
                    <a:gd name="T17" fmla="*/ 233510122 h 589"/>
                    <a:gd name="T18" fmla="*/ 162410982 w 409"/>
                    <a:gd name="T19" fmla="*/ 217729586 h 589"/>
                    <a:gd name="T20" fmla="*/ 162410982 w 409"/>
                    <a:gd name="T21" fmla="*/ 36118411 h 589"/>
                    <a:gd name="T22" fmla="*/ 159195943 w 409"/>
                    <a:gd name="T23" fmla="*/ 32891532 h 589"/>
                    <a:gd name="T24" fmla="*/ 155993742 w 409"/>
                    <a:gd name="T25" fmla="*/ 36118411 h 589"/>
                    <a:gd name="T26" fmla="*/ 155993742 w 409"/>
                    <a:gd name="T27" fmla="*/ 217729586 h 589"/>
                    <a:gd name="T28" fmla="*/ 146593937 w 409"/>
                    <a:gd name="T29" fmla="*/ 227087625 h 589"/>
                    <a:gd name="T30" fmla="*/ 15794570 w 409"/>
                    <a:gd name="T31" fmla="*/ 227087625 h 589"/>
                    <a:gd name="T32" fmla="*/ 6417240 w 409"/>
                    <a:gd name="T33" fmla="*/ 217729586 h 589"/>
                    <a:gd name="T34" fmla="*/ 6417240 w 409"/>
                    <a:gd name="T35" fmla="*/ 15762989 h 589"/>
                    <a:gd name="T36" fmla="*/ 15794570 w 409"/>
                    <a:gd name="T37" fmla="*/ 6412524 h 589"/>
                    <a:gd name="T38" fmla="*/ 146593937 w 409"/>
                    <a:gd name="T39" fmla="*/ 6412524 h 589"/>
                    <a:gd name="T40" fmla="*/ 155993742 w 409"/>
                    <a:gd name="T41" fmla="*/ 15762989 h 589"/>
                    <a:gd name="T42" fmla="*/ 155993742 w 409"/>
                    <a:gd name="T43" fmla="*/ 23323976 h 589"/>
                    <a:gd name="T44" fmla="*/ 159195943 w 409"/>
                    <a:gd name="T45" fmla="*/ 26522941 h 589"/>
                    <a:gd name="T46" fmla="*/ 32966306 w 409"/>
                    <a:gd name="T47" fmla="*/ 126377633 h 589"/>
                    <a:gd name="T48" fmla="*/ 29736862 w 409"/>
                    <a:gd name="T49" fmla="*/ 129576725 h 589"/>
                    <a:gd name="T50" fmla="*/ 32966306 w 409"/>
                    <a:gd name="T51" fmla="*/ 132798796 h 589"/>
                    <a:gd name="T52" fmla="*/ 61840540 w 409"/>
                    <a:gd name="T53" fmla="*/ 132798796 h 589"/>
                    <a:gd name="T54" fmla="*/ 64696912 w 409"/>
                    <a:gd name="T55" fmla="*/ 131281621 h 589"/>
                    <a:gd name="T56" fmla="*/ 81000418 w 409"/>
                    <a:gd name="T57" fmla="*/ 107758595 h 589"/>
                    <a:gd name="T58" fmla="*/ 97626747 w 409"/>
                    <a:gd name="T59" fmla="*/ 131281621 h 589"/>
                    <a:gd name="T60" fmla="*/ 99987637 w 409"/>
                    <a:gd name="T61" fmla="*/ 132798796 h 589"/>
                    <a:gd name="T62" fmla="*/ 129459080 w 409"/>
                    <a:gd name="T63" fmla="*/ 132798796 h 589"/>
                    <a:gd name="T64" fmla="*/ 132674280 w 409"/>
                    <a:gd name="T65" fmla="*/ 129576725 h 589"/>
                    <a:gd name="T66" fmla="*/ 129459080 w 409"/>
                    <a:gd name="T67" fmla="*/ 126377633 h 589"/>
                    <a:gd name="T68" fmla="*/ 129459080 w 409"/>
                    <a:gd name="T69" fmla="*/ 126377633 h 589"/>
                    <a:gd name="T70" fmla="*/ 102066703 w 409"/>
                    <a:gd name="T71" fmla="*/ 126377633 h 589"/>
                    <a:gd name="T72" fmla="*/ 84921948 w 409"/>
                    <a:gd name="T73" fmla="*/ 102724897 h 589"/>
                    <a:gd name="T74" fmla="*/ 132100545 w 409"/>
                    <a:gd name="T75" fmla="*/ 36118411 h 589"/>
                    <a:gd name="T76" fmla="*/ 131437328 w 409"/>
                    <a:gd name="T77" fmla="*/ 31694851 h 589"/>
                    <a:gd name="T78" fmla="*/ 127098295 w 409"/>
                    <a:gd name="T79" fmla="*/ 32050822 h 589"/>
                    <a:gd name="T80" fmla="*/ 81000418 w 409"/>
                    <a:gd name="T81" fmla="*/ 97153424 h 589"/>
                    <a:gd name="T82" fmla="*/ 35289314 w 409"/>
                    <a:gd name="T83" fmla="*/ 32050822 h 589"/>
                    <a:gd name="T84" fmla="*/ 30951150 w 409"/>
                    <a:gd name="T85" fmla="*/ 31694851 h 589"/>
                    <a:gd name="T86" fmla="*/ 30249341 w 409"/>
                    <a:gd name="T87" fmla="*/ 36118411 h 589"/>
                    <a:gd name="T88" fmla="*/ 77505505 w 409"/>
                    <a:gd name="T89" fmla="*/ 102724897 h 589"/>
                    <a:gd name="T90" fmla="*/ 60358750 w 409"/>
                    <a:gd name="T91" fmla="*/ 126377633 h 589"/>
                    <a:gd name="T92" fmla="*/ 32966306 w 409"/>
                    <a:gd name="T93" fmla="*/ 126377633 h 589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w 409"/>
                    <a:gd name="T142" fmla="*/ 0 h 589"/>
                    <a:gd name="T143" fmla="*/ 409 w 409"/>
                    <a:gd name="T144" fmla="*/ 589 h 589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T141" t="T142" r="T143" b="T144"/>
                  <a:pathLst>
                    <a:path w="409" h="589">
                      <a:moveTo>
                        <a:pt x="401" y="67"/>
                      </a:moveTo>
                      <a:cubicBezTo>
                        <a:pt x="405" y="67"/>
                        <a:pt x="409" y="64"/>
                        <a:pt x="409" y="59"/>
                      </a:cubicBezTo>
                      <a:cubicBezTo>
                        <a:pt x="409" y="40"/>
                        <a:pt x="409" y="40"/>
                        <a:pt x="409" y="40"/>
                      </a:cubicBezTo>
                      <a:cubicBezTo>
                        <a:pt x="409" y="18"/>
                        <a:pt x="391" y="0"/>
                        <a:pt x="369" y="0"/>
                      </a:cubicBezTo>
                      <a:cubicBezTo>
                        <a:pt x="40" y="0"/>
                        <a:pt x="40" y="0"/>
                        <a:pt x="40" y="0"/>
                      </a:cubicBezTo>
                      <a:cubicBezTo>
                        <a:pt x="18" y="0"/>
                        <a:pt x="0" y="18"/>
                        <a:pt x="0" y="40"/>
                      </a:cubicBezTo>
                      <a:cubicBezTo>
                        <a:pt x="0" y="549"/>
                        <a:pt x="0" y="549"/>
                        <a:pt x="0" y="549"/>
                      </a:cubicBezTo>
                      <a:cubicBezTo>
                        <a:pt x="0" y="571"/>
                        <a:pt x="18" y="589"/>
                        <a:pt x="40" y="589"/>
                      </a:cubicBezTo>
                      <a:cubicBezTo>
                        <a:pt x="369" y="589"/>
                        <a:pt x="369" y="589"/>
                        <a:pt x="369" y="589"/>
                      </a:cubicBezTo>
                      <a:cubicBezTo>
                        <a:pt x="391" y="589"/>
                        <a:pt x="409" y="571"/>
                        <a:pt x="409" y="549"/>
                      </a:cubicBezTo>
                      <a:cubicBezTo>
                        <a:pt x="409" y="91"/>
                        <a:pt x="409" y="91"/>
                        <a:pt x="409" y="91"/>
                      </a:cubicBezTo>
                      <a:cubicBezTo>
                        <a:pt x="409" y="87"/>
                        <a:pt x="405" y="83"/>
                        <a:pt x="401" y="83"/>
                      </a:cubicBezTo>
                      <a:cubicBezTo>
                        <a:pt x="397" y="83"/>
                        <a:pt x="393" y="87"/>
                        <a:pt x="393" y="91"/>
                      </a:cubicBezTo>
                      <a:cubicBezTo>
                        <a:pt x="393" y="549"/>
                        <a:pt x="393" y="549"/>
                        <a:pt x="393" y="549"/>
                      </a:cubicBezTo>
                      <a:cubicBezTo>
                        <a:pt x="393" y="562"/>
                        <a:pt x="382" y="573"/>
                        <a:pt x="369" y="573"/>
                      </a:cubicBezTo>
                      <a:cubicBezTo>
                        <a:pt x="40" y="573"/>
                        <a:pt x="40" y="573"/>
                        <a:pt x="40" y="573"/>
                      </a:cubicBezTo>
                      <a:cubicBezTo>
                        <a:pt x="26" y="573"/>
                        <a:pt x="16" y="562"/>
                        <a:pt x="16" y="549"/>
                      </a:cubicBezTo>
                      <a:cubicBezTo>
                        <a:pt x="16" y="40"/>
                        <a:pt x="16" y="40"/>
                        <a:pt x="16" y="40"/>
                      </a:cubicBezTo>
                      <a:cubicBezTo>
                        <a:pt x="16" y="27"/>
                        <a:pt x="26" y="16"/>
                        <a:pt x="40" y="16"/>
                      </a:cubicBezTo>
                      <a:cubicBezTo>
                        <a:pt x="369" y="16"/>
                        <a:pt x="369" y="16"/>
                        <a:pt x="369" y="16"/>
                      </a:cubicBezTo>
                      <a:cubicBezTo>
                        <a:pt x="382" y="16"/>
                        <a:pt x="393" y="27"/>
                        <a:pt x="393" y="40"/>
                      </a:cubicBezTo>
                      <a:cubicBezTo>
                        <a:pt x="393" y="59"/>
                        <a:pt x="393" y="59"/>
                        <a:pt x="393" y="59"/>
                      </a:cubicBezTo>
                      <a:cubicBezTo>
                        <a:pt x="393" y="64"/>
                        <a:pt x="397" y="67"/>
                        <a:pt x="401" y="67"/>
                      </a:cubicBezTo>
                      <a:close/>
                      <a:moveTo>
                        <a:pt x="83" y="319"/>
                      </a:moveTo>
                      <a:cubicBezTo>
                        <a:pt x="78" y="319"/>
                        <a:pt x="75" y="322"/>
                        <a:pt x="75" y="327"/>
                      </a:cubicBezTo>
                      <a:cubicBezTo>
                        <a:pt x="75" y="331"/>
                        <a:pt x="78" y="335"/>
                        <a:pt x="83" y="335"/>
                      </a:cubicBezTo>
                      <a:cubicBezTo>
                        <a:pt x="156" y="335"/>
                        <a:pt x="156" y="335"/>
                        <a:pt x="156" y="335"/>
                      </a:cubicBezTo>
                      <a:cubicBezTo>
                        <a:pt x="159" y="335"/>
                        <a:pt x="161" y="333"/>
                        <a:pt x="163" y="331"/>
                      </a:cubicBezTo>
                      <a:cubicBezTo>
                        <a:pt x="204" y="272"/>
                        <a:pt x="204" y="272"/>
                        <a:pt x="204" y="272"/>
                      </a:cubicBezTo>
                      <a:cubicBezTo>
                        <a:pt x="246" y="331"/>
                        <a:pt x="246" y="331"/>
                        <a:pt x="246" y="331"/>
                      </a:cubicBezTo>
                      <a:cubicBezTo>
                        <a:pt x="247" y="333"/>
                        <a:pt x="250" y="335"/>
                        <a:pt x="252" y="335"/>
                      </a:cubicBezTo>
                      <a:cubicBezTo>
                        <a:pt x="326" y="335"/>
                        <a:pt x="326" y="335"/>
                        <a:pt x="326" y="335"/>
                      </a:cubicBezTo>
                      <a:cubicBezTo>
                        <a:pt x="331" y="335"/>
                        <a:pt x="334" y="331"/>
                        <a:pt x="334" y="327"/>
                      </a:cubicBezTo>
                      <a:cubicBezTo>
                        <a:pt x="334" y="322"/>
                        <a:pt x="331" y="319"/>
                        <a:pt x="326" y="319"/>
                      </a:cubicBezTo>
                      <a:cubicBezTo>
                        <a:pt x="326" y="319"/>
                        <a:pt x="326" y="319"/>
                        <a:pt x="326" y="319"/>
                      </a:cubicBezTo>
                      <a:cubicBezTo>
                        <a:pt x="257" y="319"/>
                        <a:pt x="257" y="319"/>
                        <a:pt x="257" y="319"/>
                      </a:cubicBezTo>
                      <a:cubicBezTo>
                        <a:pt x="214" y="259"/>
                        <a:pt x="214" y="259"/>
                        <a:pt x="214" y="259"/>
                      </a:cubicBezTo>
                      <a:cubicBezTo>
                        <a:pt x="333" y="91"/>
                        <a:pt x="333" y="91"/>
                        <a:pt x="333" y="91"/>
                      </a:cubicBezTo>
                      <a:cubicBezTo>
                        <a:pt x="335" y="87"/>
                        <a:pt x="334" y="82"/>
                        <a:pt x="331" y="80"/>
                      </a:cubicBezTo>
                      <a:cubicBezTo>
                        <a:pt x="327" y="77"/>
                        <a:pt x="322" y="78"/>
                        <a:pt x="320" y="81"/>
                      </a:cubicBezTo>
                      <a:cubicBezTo>
                        <a:pt x="204" y="245"/>
                        <a:pt x="204" y="245"/>
                        <a:pt x="204" y="245"/>
                      </a:cubicBezTo>
                      <a:cubicBezTo>
                        <a:pt x="89" y="81"/>
                        <a:pt x="89" y="81"/>
                        <a:pt x="89" y="81"/>
                      </a:cubicBezTo>
                      <a:cubicBezTo>
                        <a:pt x="87" y="78"/>
                        <a:pt x="82" y="77"/>
                        <a:pt x="78" y="80"/>
                      </a:cubicBezTo>
                      <a:cubicBezTo>
                        <a:pt x="74" y="82"/>
                        <a:pt x="74" y="87"/>
                        <a:pt x="76" y="91"/>
                      </a:cubicBezTo>
                      <a:cubicBezTo>
                        <a:pt x="195" y="259"/>
                        <a:pt x="195" y="259"/>
                        <a:pt x="195" y="259"/>
                      </a:cubicBezTo>
                      <a:cubicBezTo>
                        <a:pt x="152" y="319"/>
                        <a:pt x="152" y="319"/>
                        <a:pt x="152" y="319"/>
                      </a:cubicBezTo>
                      <a:lnTo>
                        <a:pt x="83" y="319"/>
                      </a:lnTo>
                      <a:close/>
                    </a:path>
                  </a:pathLst>
                </a:custGeom>
                <a:solidFill>
                  <a:srgbClr val="00A9D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ct val="5000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2000" b="0" i="0" u="none" strike="noStrike" kern="0" cap="none" spc="0" normalizeH="0" baseline="0" noProof="0">
                    <a:ln>
                      <a:noFill/>
                    </a:ln>
                    <a:solidFill>
                      <a:srgbClr val="58585A"/>
                    </a:solidFill>
                    <a:effectLst/>
                    <a:uLnTx/>
                    <a:uFillTx/>
                    <a:latin typeface="Arial" charset="0"/>
                    <a:ea typeface="+mn-ea"/>
                  </a:endParaRPr>
                </a:p>
              </p:txBody>
            </p:sp>
            <p:sp>
              <p:nvSpPr>
                <p:cNvPr id="81" name="Text Box 30"/>
                <p:cNvSpPr txBox="1">
                  <a:spLocks noChangeAspect="1" noChangeArrowheads="1"/>
                </p:cNvSpPr>
                <p:nvPr/>
              </p:nvSpPr>
              <p:spPr bwMode="auto">
                <a:xfrm>
                  <a:off x="2421" y="3466"/>
                  <a:ext cx="816" cy="2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270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rgbClr val="00A9D4"/>
                    </a:buClr>
                    <a:buFont typeface="Arial" charset="0"/>
                    <a:buChar char="›"/>
                    <a:defRPr sz="2400"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–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rgbClr val="92CCE5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-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Font typeface="Ericsson Capital TT" pitchFamily="2" charset="0"/>
                    <a:buChar char="›"/>
                    <a:defRPr sz="2000"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80000"/>
                    </a:lnSpc>
                    <a:spcBef>
                      <a:spcPct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sv-SE" altLang="en-US" sz="26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A9D4"/>
                    </a:solidFill>
                    <a:effectLst/>
                    <a:uLnTx/>
                    <a:uFillTx/>
                    <a:latin typeface="Arial" charset="0"/>
                    <a:ea typeface="ＭＳ Ｐゴシック" pitchFamily="34" charset="-128"/>
                  </a:endParaRPr>
                </a:p>
              </p:txBody>
            </p:sp>
          </p:grpSp>
          <p:sp>
            <p:nvSpPr>
              <p:cNvPr id="78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2362" y="2478"/>
                <a:ext cx="969" cy="13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0" anchor="ctr"/>
              <a:lstStyle>
                <a:lvl1pPr algn="l" eaLnBrk="0" hangingPunct="0">
                  <a:spcBef>
                    <a:spcPct val="20000"/>
                  </a:spcBef>
                  <a:buClr>
                    <a:srgbClr val="00A9D4"/>
                  </a:buClr>
                  <a:buFont typeface="Arial" charset="0"/>
                  <a:buChar char="›"/>
                  <a:defRPr sz="24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rgbClr val="92CCE5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-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Font typeface="Ericsson Capital TT" pitchFamily="2" charset="0"/>
                  <a:buChar char="›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sv-SE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58585A"/>
                  </a:solidFill>
                  <a:effectLst/>
                  <a:uLnTx/>
                  <a:uFillTx/>
                  <a:latin typeface="Arial" charset="0"/>
                  <a:ea typeface="ＭＳ Ｐゴシック" pitchFamily="34" charset="-128"/>
                </a:endParaRPr>
              </a:p>
            </p:txBody>
          </p:sp>
        </p:grpSp>
        <p:cxnSp>
          <p:nvCxnSpPr>
            <p:cNvPr id="75" name="Straight Connector 74"/>
            <p:cNvCxnSpPr>
              <a:stCxn id="93" idx="3"/>
            </p:cNvCxnSpPr>
            <p:nvPr/>
          </p:nvCxnSpPr>
          <p:spPr bwMode="auto">
            <a:xfrm flipV="1">
              <a:off x="5813514" y="2077468"/>
              <a:ext cx="378339" cy="342018"/>
            </a:xfrm>
            <a:prstGeom prst="line">
              <a:avLst/>
            </a:prstGeom>
            <a:solidFill>
              <a:srgbClr val="89BA17"/>
            </a:solidFill>
            <a:ln w="19050" cap="flat" cmpd="sng" algn="ctr">
              <a:solidFill>
                <a:srgbClr val="00A9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75"/>
            <p:cNvCxnSpPr>
              <a:stCxn id="88" idx="3"/>
            </p:cNvCxnSpPr>
            <p:nvPr/>
          </p:nvCxnSpPr>
          <p:spPr bwMode="auto">
            <a:xfrm>
              <a:off x="5701002" y="3069820"/>
              <a:ext cx="392489" cy="101307"/>
            </a:xfrm>
            <a:prstGeom prst="line">
              <a:avLst/>
            </a:prstGeom>
            <a:solidFill>
              <a:srgbClr val="89BA17"/>
            </a:solidFill>
            <a:ln w="19050" cap="flat" cmpd="sng" algn="ctr">
              <a:solidFill>
                <a:srgbClr val="00A9D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72979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P802.1CM TSN for </a:t>
            </a:r>
            <a:r>
              <a:rPr lang="en-US" dirty="0" err="1"/>
              <a:t>Fronthaul</a:t>
            </a:r>
            <a:r>
              <a:rPr lang="en-US" dirty="0"/>
              <a:t>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6450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Collects requirements for </a:t>
            </a:r>
            <a:r>
              <a:rPr lang="en-US" dirty="0" err="1"/>
              <a:t>Fronthaul</a:t>
            </a:r>
            <a:r>
              <a:rPr lang="en-US" dirty="0"/>
              <a:t> networks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CPRI functional decomposition requirements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different CPRI information flows are supported separate from each other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CPRI “as is” over Ethernet is </a:t>
            </a:r>
            <a:r>
              <a:rPr lang="en-US" b="1" dirty="0"/>
              <a:t>NOT</a:t>
            </a:r>
            <a:r>
              <a:rPr lang="en-US" dirty="0"/>
              <a:t> in scope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2"/>
                </a:solidFill>
              </a:rPr>
              <a:t>Placeholder for further </a:t>
            </a:r>
            <a:r>
              <a:rPr lang="en-US" dirty="0" err="1">
                <a:solidFill>
                  <a:schemeClr val="bg2"/>
                </a:solidFill>
              </a:rPr>
              <a:t>Fronthaul</a:t>
            </a:r>
            <a:r>
              <a:rPr lang="en-US" dirty="0">
                <a:solidFill>
                  <a:schemeClr val="bg2"/>
                </a:solidFill>
              </a:rPr>
              <a:t> requirements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Provides guidance for meeting </a:t>
            </a:r>
            <a:r>
              <a:rPr lang="en-US" dirty="0" err="1"/>
              <a:t>Fronthaul</a:t>
            </a:r>
            <a:r>
              <a:rPr lang="en-US" dirty="0"/>
              <a:t> requirements, which includes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Selects features, e.g. 802.1 TSN features, in order to build networks capable of transmitting </a:t>
            </a:r>
            <a:r>
              <a:rPr lang="en-US" dirty="0" err="1"/>
              <a:t>Fronthaul</a:t>
            </a:r>
            <a:r>
              <a:rPr lang="en-US" dirty="0"/>
              <a:t> streams, e.g.,  the requirements of the CPRI information flows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Describes how the selected features and components can be combined, configured and used in order to meet </a:t>
            </a:r>
            <a:r>
              <a:rPr lang="en-US" dirty="0" err="1"/>
              <a:t>Fronthaul</a:t>
            </a:r>
            <a:r>
              <a:rPr lang="en-US" dirty="0"/>
              <a:t> requirements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5558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Radio Base Station Split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 focus of P802.1CM is the functional split</a:t>
            </a:r>
            <a:br>
              <a:rPr lang="en-US" dirty="0"/>
            </a:br>
            <a:r>
              <a:rPr lang="en-US" dirty="0"/>
              <a:t>specified by CPRI 7.0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in scope of 802.1CM to define profile(s) for further split(s)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János Farkas, Ericsson 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GB" dirty="0"/>
          </a:p>
        </p:txBody>
      </p:sp>
      <p:sp>
        <p:nvSpPr>
          <p:cNvPr id="91" name="Rectangle 90"/>
          <p:cNvSpPr/>
          <p:nvPr/>
        </p:nvSpPr>
        <p:spPr bwMode="auto">
          <a:xfrm>
            <a:off x="5282741" y="3017422"/>
            <a:ext cx="3698448" cy="2469643"/>
          </a:xfrm>
          <a:prstGeom prst="rect">
            <a:avLst/>
          </a:prstGeom>
          <a:solidFill>
            <a:srgbClr val="89BA17">
              <a:lumMod val="40000"/>
              <a:lumOff val="60000"/>
            </a:srgbClr>
          </a:solidFill>
          <a:ln w="12700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6621933" y="3474700"/>
            <a:ext cx="1020062" cy="183807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7771284" y="3476852"/>
            <a:ext cx="1020062" cy="183807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5472584" y="3476852"/>
            <a:ext cx="1020062" cy="1838076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58585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grpSp>
        <p:nvGrpSpPr>
          <p:cNvPr id="95" name="Group 94"/>
          <p:cNvGrpSpPr/>
          <p:nvPr/>
        </p:nvGrpSpPr>
        <p:grpSpPr>
          <a:xfrm>
            <a:off x="2086281" y="2554063"/>
            <a:ext cx="1388979" cy="2933002"/>
            <a:chOff x="6417122" y="1810785"/>
            <a:chExt cx="2010521" cy="3075903"/>
          </a:xfrm>
        </p:grpSpPr>
        <p:sp>
          <p:nvSpPr>
            <p:cNvPr id="96" name="Rectangle 95"/>
            <p:cNvSpPr/>
            <p:nvPr/>
          </p:nvSpPr>
          <p:spPr bwMode="auto">
            <a:xfrm>
              <a:off x="6417122" y="1811323"/>
              <a:ext cx="2010521" cy="3075365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solidFill>
                <a:srgbClr val="00285E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97" name="Rounded Rectangle 96"/>
            <p:cNvSpPr/>
            <p:nvPr/>
          </p:nvSpPr>
          <p:spPr bwMode="auto">
            <a:xfrm>
              <a:off x="6417122" y="1810785"/>
              <a:ext cx="2010521" cy="369690"/>
            </a:xfrm>
            <a:prstGeom prst="roundRect">
              <a:avLst/>
            </a:prstGeom>
            <a:solidFill>
              <a:srgbClr val="D97D00">
                <a:lumMod val="75000"/>
              </a:srgbClr>
            </a:solidFill>
            <a:ln w="12700" cap="flat" cmpd="sng" algn="ctr">
              <a:solidFill>
                <a:srgbClr val="D97D00">
                  <a:lumMod val="7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</a:rPr>
                <a:t>Current split</a:t>
              </a:r>
            </a:p>
          </p:txBody>
        </p:sp>
      </p:grpSp>
      <p:sp>
        <p:nvSpPr>
          <p:cNvPr id="98" name="Rounded Rectangle 97"/>
          <p:cNvSpPr/>
          <p:nvPr/>
        </p:nvSpPr>
        <p:spPr bwMode="auto">
          <a:xfrm>
            <a:off x="2334493" y="3474700"/>
            <a:ext cx="892557" cy="1220451"/>
          </a:xfrm>
          <a:prstGeom prst="roundRect">
            <a:avLst/>
          </a:prstGeom>
          <a:solidFill>
            <a:srgbClr val="00285E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2408032" y="3532454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PDCP</a:t>
            </a:r>
          </a:p>
        </p:txBody>
      </p:sp>
      <p:sp>
        <p:nvSpPr>
          <p:cNvPr id="100" name="Rounded Rectangle 99"/>
          <p:cNvSpPr/>
          <p:nvPr/>
        </p:nvSpPr>
        <p:spPr bwMode="auto">
          <a:xfrm>
            <a:off x="2408032" y="3805169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RLC</a:t>
            </a:r>
          </a:p>
        </p:txBody>
      </p:sp>
      <p:sp>
        <p:nvSpPr>
          <p:cNvPr id="101" name="Rounded Rectangle 100"/>
          <p:cNvSpPr/>
          <p:nvPr/>
        </p:nvSpPr>
        <p:spPr bwMode="auto">
          <a:xfrm>
            <a:off x="2408032" y="4081093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MAC</a:t>
            </a:r>
          </a:p>
        </p:txBody>
      </p:sp>
      <p:sp>
        <p:nvSpPr>
          <p:cNvPr id="102" name="Rounded Rectangle 101"/>
          <p:cNvSpPr/>
          <p:nvPr/>
        </p:nvSpPr>
        <p:spPr bwMode="auto">
          <a:xfrm>
            <a:off x="2408032" y="4358409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PHY</a:t>
            </a:r>
          </a:p>
        </p:txBody>
      </p:sp>
      <p:sp>
        <p:nvSpPr>
          <p:cNvPr id="103" name="Rounded Rectangle 102"/>
          <p:cNvSpPr/>
          <p:nvPr/>
        </p:nvSpPr>
        <p:spPr bwMode="auto">
          <a:xfrm>
            <a:off x="2334493" y="5000143"/>
            <a:ext cx="892557" cy="369690"/>
          </a:xfrm>
          <a:prstGeom prst="roundRect">
            <a:avLst/>
          </a:prstGeom>
          <a:solidFill>
            <a:srgbClr val="00285E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104" name="Rounded Rectangle 103"/>
          <p:cNvSpPr/>
          <p:nvPr/>
        </p:nvSpPr>
        <p:spPr bwMode="auto">
          <a:xfrm>
            <a:off x="2412605" y="5055048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Radio</a:t>
            </a:r>
          </a:p>
        </p:txBody>
      </p:sp>
      <p:sp>
        <p:nvSpPr>
          <p:cNvPr id="105" name="TextBox 8"/>
          <p:cNvSpPr txBox="1">
            <a:spLocks noChangeArrowheads="1"/>
          </p:cNvSpPr>
          <p:nvPr/>
        </p:nvSpPr>
        <p:spPr bwMode="auto">
          <a:xfrm>
            <a:off x="3478381" y="3500736"/>
            <a:ext cx="1905639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PDCP: Packet Data   </a:t>
            </a:r>
            <a:br>
              <a:rPr kumimoji="0" lang="en-US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</a:br>
            <a:r>
              <a:rPr kumimoji="0" lang="en-US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            Convergence Protocol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RLC: Radio Link Controller</a:t>
            </a:r>
          </a:p>
        </p:txBody>
      </p:sp>
      <p:cxnSp>
        <p:nvCxnSpPr>
          <p:cNvPr id="106" name="Straight Connector 105"/>
          <p:cNvCxnSpPr/>
          <p:nvPr/>
        </p:nvCxnSpPr>
        <p:spPr bwMode="auto">
          <a:xfrm>
            <a:off x="1981491" y="4855706"/>
            <a:ext cx="1617044" cy="0"/>
          </a:xfrm>
          <a:prstGeom prst="line">
            <a:avLst/>
          </a:prstGeom>
          <a:solidFill>
            <a:srgbClr val="89BA17"/>
          </a:solidFill>
          <a:ln w="28575" cap="flat" cmpd="sng" algn="ctr">
            <a:solidFill>
              <a:srgbClr val="D97D00">
                <a:lumMod val="75000"/>
              </a:srgb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107" name="Group 106"/>
          <p:cNvGrpSpPr/>
          <p:nvPr/>
        </p:nvGrpSpPr>
        <p:grpSpPr>
          <a:xfrm>
            <a:off x="381000" y="2556214"/>
            <a:ext cx="1388979" cy="2930851"/>
            <a:chOff x="6417122" y="1810785"/>
            <a:chExt cx="2010521" cy="3075903"/>
          </a:xfrm>
        </p:grpSpPr>
        <p:sp>
          <p:nvSpPr>
            <p:cNvPr id="108" name="Rectangle 107"/>
            <p:cNvSpPr/>
            <p:nvPr/>
          </p:nvSpPr>
          <p:spPr bwMode="auto">
            <a:xfrm>
              <a:off x="6417122" y="1811323"/>
              <a:ext cx="2010521" cy="3075365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25400" cap="flat" cmpd="sng" algn="ctr">
              <a:solidFill>
                <a:srgbClr val="00285E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endParaRPr>
            </a:p>
          </p:txBody>
        </p:sp>
        <p:sp>
          <p:nvSpPr>
            <p:cNvPr id="109" name="Rounded Rectangle 108"/>
            <p:cNvSpPr/>
            <p:nvPr/>
          </p:nvSpPr>
          <p:spPr bwMode="auto">
            <a:xfrm>
              <a:off x="6417122" y="1810785"/>
              <a:ext cx="2010521" cy="369690"/>
            </a:xfrm>
            <a:prstGeom prst="roundRect">
              <a:avLst/>
            </a:prstGeom>
            <a:solidFill>
              <a:srgbClr val="00285E"/>
            </a:solidFill>
            <a:ln w="12700" cap="flat" cmpd="sng" algn="ctr">
              <a:solidFill>
                <a:srgbClr val="00285E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72000" tIns="45720" rIns="7200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ea typeface="+mn-ea"/>
                </a:rPr>
                <a:t>No split</a:t>
              </a:r>
            </a:p>
          </p:txBody>
        </p:sp>
      </p:grpSp>
      <p:sp>
        <p:nvSpPr>
          <p:cNvPr id="110" name="Rounded Rectangle 109"/>
          <p:cNvSpPr/>
          <p:nvPr/>
        </p:nvSpPr>
        <p:spPr bwMode="auto">
          <a:xfrm>
            <a:off x="629212" y="3476852"/>
            <a:ext cx="892557" cy="1469258"/>
          </a:xfrm>
          <a:prstGeom prst="roundRect">
            <a:avLst/>
          </a:prstGeom>
          <a:solidFill>
            <a:srgbClr val="00285E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>
              <a:ln>
                <a:noFill/>
              </a:ln>
              <a:solidFill>
                <a:srgbClr val="58585A"/>
              </a:solidFill>
              <a:effectLst/>
              <a:uLnTx/>
              <a:uFillTx/>
              <a:latin typeface="Arial" charset="0"/>
              <a:ea typeface="+mn-ea"/>
            </a:endParaRPr>
          </a:p>
        </p:txBody>
      </p:sp>
      <p:sp>
        <p:nvSpPr>
          <p:cNvPr id="111" name="Rounded Rectangle 110"/>
          <p:cNvSpPr/>
          <p:nvPr/>
        </p:nvSpPr>
        <p:spPr bwMode="auto">
          <a:xfrm>
            <a:off x="702751" y="3534606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PDCP</a:t>
            </a:r>
          </a:p>
        </p:txBody>
      </p:sp>
      <p:sp>
        <p:nvSpPr>
          <p:cNvPr id="112" name="Rounded Rectangle 111"/>
          <p:cNvSpPr/>
          <p:nvPr/>
        </p:nvSpPr>
        <p:spPr bwMode="auto">
          <a:xfrm>
            <a:off x="702751" y="3807321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RLC</a:t>
            </a:r>
          </a:p>
        </p:txBody>
      </p:sp>
      <p:sp>
        <p:nvSpPr>
          <p:cNvPr id="113" name="Rounded Rectangle 112"/>
          <p:cNvSpPr/>
          <p:nvPr/>
        </p:nvSpPr>
        <p:spPr bwMode="auto">
          <a:xfrm>
            <a:off x="702751" y="4083245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MAC</a:t>
            </a:r>
          </a:p>
        </p:txBody>
      </p:sp>
      <p:sp>
        <p:nvSpPr>
          <p:cNvPr id="114" name="Rounded Rectangle 113"/>
          <p:cNvSpPr/>
          <p:nvPr/>
        </p:nvSpPr>
        <p:spPr bwMode="auto">
          <a:xfrm>
            <a:off x="702751" y="4360561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PHY</a:t>
            </a: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702751" y="4636124"/>
            <a:ext cx="736332" cy="259880"/>
          </a:xfrm>
          <a:prstGeom prst="roundRect">
            <a:avLst/>
          </a:prstGeom>
          <a:solidFill>
            <a:srgbClr val="FFFFFF"/>
          </a:solidFill>
          <a:ln w="12700" cap="flat" cmpd="sng" algn="ctr">
            <a:solidFill>
              <a:srgbClr val="00285E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58585A"/>
                </a:solidFill>
                <a:effectLst/>
                <a:uLnTx/>
                <a:uFillTx/>
                <a:latin typeface="Arial" charset="0"/>
                <a:ea typeface="+mn-ea"/>
              </a:rPr>
              <a:t>Radio</a:t>
            </a:r>
          </a:p>
        </p:txBody>
      </p:sp>
      <p:sp>
        <p:nvSpPr>
          <p:cNvPr id="116" name="Content Placeholder 1"/>
          <p:cNvSpPr txBox="1">
            <a:spLocks/>
          </p:cNvSpPr>
          <p:nvPr/>
        </p:nvSpPr>
        <p:spPr bwMode="auto">
          <a:xfrm>
            <a:off x="5231431" y="2441110"/>
            <a:ext cx="3546948" cy="456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0" rIns="72000" bIns="0" numCol="1" anchor="t" anchorCtr="0" compatLnSpc="1">
            <a:prstTxWarp prst="textNoShape">
              <a:avLst/>
            </a:prstTxWarp>
          </a:bodyPr>
          <a:lstStyle>
            <a:lvl1pPr marL="176213" indent="-1762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A9D4"/>
              </a:buClr>
              <a:buFont typeface="Arial" charset="0"/>
              <a:buChar char="›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3400" indent="-1778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892175" indent="-1793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2CCE5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3pPr>
            <a:lvl4pPr marL="125253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-"/>
              <a:defRPr sz="2000">
                <a:solidFill>
                  <a:schemeClr val="tx1"/>
                </a:solidFill>
                <a:latin typeface="+mn-lt"/>
              </a:defRPr>
            </a:lvl4pPr>
            <a:lvl5pPr marL="16144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5pPr>
            <a:lvl6pPr marL="20716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6pPr>
            <a:lvl7pPr marL="25288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7pPr>
            <a:lvl8pPr marL="29860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8pPr>
            <a:lvl9pPr marL="3443288" indent="-18097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Ericsson Capital TT" pitchFamily="2" charset="0"/>
              <a:buChar char="›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defTabSz="914400">
              <a:buSzTx/>
              <a:buNone/>
            </a:pPr>
            <a:r>
              <a:rPr lang="en-US" b="1" dirty="0">
                <a:solidFill>
                  <a:srgbClr val="000000"/>
                </a:solidFill>
              </a:rPr>
              <a:t>Further splits are possible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5282741" y="3007032"/>
            <a:ext cx="3698448" cy="369332"/>
          </a:xfrm>
          <a:prstGeom prst="rect">
            <a:avLst/>
          </a:prstGeom>
          <a:solidFill>
            <a:srgbClr val="89BA17">
              <a:lumMod val="75000"/>
            </a:srgbClr>
          </a:solidFill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</a:rPr>
              <a:t>Possible splits – any combinations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6703641" y="3563481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Layer 3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6703641" y="4012271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Layer 2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6703641" y="4461061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Layer 1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6703641" y="4909497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Radio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7852991" y="3563481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Layer 3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7852991" y="4012271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Layer 2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7852991" y="4461061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Layer 1</a:t>
            </a:r>
          </a:p>
        </p:txBody>
      </p:sp>
      <p:sp>
        <p:nvSpPr>
          <p:cNvPr id="125" name="Rectangle 124"/>
          <p:cNvSpPr/>
          <p:nvPr/>
        </p:nvSpPr>
        <p:spPr bwMode="auto">
          <a:xfrm>
            <a:off x="7852991" y="4909497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Radio</a:t>
            </a:r>
          </a:p>
        </p:txBody>
      </p:sp>
      <p:sp>
        <p:nvSpPr>
          <p:cNvPr id="126" name="Rectangle 125"/>
          <p:cNvSpPr/>
          <p:nvPr/>
        </p:nvSpPr>
        <p:spPr bwMode="auto">
          <a:xfrm>
            <a:off x="5554291" y="3563481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Layer 3</a:t>
            </a:r>
          </a:p>
        </p:txBody>
      </p:sp>
      <p:sp>
        <p:nvSpPr>
          <p:cNvPr id="127" name="Rectangle 126"/>
          <p:cNvSpPr/>
          <p:nvPr/>
        </p:nvSpPr>
        <p:spPr bwMode="auto">
          <a:xfrm>
            <a:off x="5554291" y="4012271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Layer 2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5554291" y="4461061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Layer 1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5554291" y="4909497"/>
            <a:ext cx="856648" cy="283753"/>
          </a:xfrm>
          <a:prstGeom prst="rect">
            <a:avLst/>
          </a:prstGeom>
          <a:solidFill>
            <a:srgbClr val="C4D9AB">
              <a:lumMod val="40000"/>
              <a:lumOff val="60000"/>
            </a:srgbClr>
          </a:solidFill>
          <a:ln w="12700" cap="flat" cmpd="sng" algn="ctr">
            <a:solidFill>
              <a:srgbClr val="C4D9AB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89BA17">
                    <a:lumMod val="75000"/>
                  </a:srgbClr>
                </a:solidFill>
                <a:effectLst/>
                <a:uLnTx/>
                <a:uFillTx/>
                <a:latin typeface="Arial" charset="0"/>
                <a:ea typeface="+mn-ea"/>
              </a:rPr>
              <a:t>Radio</a:t>
            </a:r>
          </a:p>
        </p:txBody>
      </p:sp>
      <p:cxnSp>
        <p:nvCxnSpPr>
          <p:cNvPr id="130" name="Straight Connector 129"/>
          <p:cNvCxnSpPr/>
          <p:nvPr/>
        </p:nvCxnSpPr>
        <p:spPr bwMode="auto">
          <a:xfrm>
            <a:off x="5384020" y="4602937"/>
            <a:ext cx="1157093" cy="0"/>
          </a:xfrm>
          <a:prstGeom prst="line">
            <a:avLst/>
          </a:prstGeom>
          <a:solidFill>
            <a:srgbClr val="89BA17"/>
          </a:solidFill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/>
          <p:nvPr/>
        </p:nvCxnSpPr>
        <p:spPr bwMode="auto">
          <a:xfrm>
            <a:off x="6553418" y="4159637"/>
            <a:ext cx="1157093" cy="0"/>
          </a:xfrm>
          <a:prstGeom prst="line">
            <a:avLst/>
          </a:prstGeom>
          <a:solidFill>
            <a:srgbClr val="89BA17"/>
          </a:solidFill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/>
          <p:nvPr/>
        </p:nvCxnSpPr>
        <p:spPr bwMode="auto">
          <a:xfrm>
            <a:off x="7702768" y="3705357"/>
            <a:ext cx="1157093" cy="0"/>
          </a:xfrm>
          <a:prstGeom prst="line">
            <a:avLst/>
          </a:prstGeom>
          <a:solidFill>
            <a:srgbClr val="89BA17"/>
          </a:solidFill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93322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76</TotalTime>
  <Words>637</Words>
  <Application>Microsoft Office PowerPoint</Application>
  <PresentationFormat>On-screen Show (4:3)</PresentationFormat>
  <Paragraphs>196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Document</vt:lpstr>
      <vt:lpstr>P802.1CM Time-Sensitive Networking for Fronthaul</vt:lpstr>
      <vt:lpstr>Agenda</vt:lpstr>
      <vt:lpstr>Simplified 5G Architecture</vt:lpstr>
      <vt:lpstr>Simplified 5G Architecture with Fronthaul</vt:lpstr>
      <vt:lpstr>Fronthaul</vt:lpstr>
      <vt:lpstr>Use Cases, e.g.,</vt:lpstr>
      <vt:lpstr>P802.1CM TSN for Fronthaul Project</vt:lpstr>
      <vt:lpstr>P802.1CM TSN for Fronthaul Document</vt:lpstr>
      <vt:lpstr>Radio Base Station Split</vt:lpstr>
      <vt:lpstr>P802.1CM – Current Status</vt:lpstr>
      <vt:lpstr>Summary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Janos Farkas</dc:creator>
  <cp:lastModifiedBy>Guido R. Hiertz</cp:lastModifiedBy>
  <cp:revision>23</cp:revision>
  <cp:lastPrinted>1601-01-01T00:00:00Z</cp:lastPrinted>
  <dcterms:created xsi:type="dcterms:W3CDTF">2016-07-26T03:00:14Z</dcterms:created>
  <dcterms:modified xsi:type="dcterms:W3CDTF">2016-07-26T16:45:52Z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</Properties>
</file>