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62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965" autoAdjust="0"/>
    <p:restoredTop sz="94660"/>
  </p:normalViewPr>
  <p:slideViewPr>
    <p:cSldViewPr>
      <p:cViewPr varScale="1">
        <p:scale>
          <a:sx n="70" d="100"/>
          <a:sy n="70" d="100"/>
        </p:scale>
        <p:origin x="1646" y="4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802.11-14/0970r0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Input on WUR PAR Scope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8753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726461"/>
              </p:ext>
            </p:extLst>
          </p:nvPr>
        </p:nvGraphicFramePr>
        <p:xfrm>
          <a:off x="523875" y="2279650"/>
          <a:ext cx="8302625" cy="323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4" imgW="8497909" imgH="3312798" progId="Word.Document.8">
                  <p:embed/>
                </p:oleObj>
              </mc:Choice>
              <mc:Fallback>
                <p:oleObj name="Document" r:id="rId4" imgW="8497909" imgH="331279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9650"/>
                        <a:ext cx="8302625" cy="323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purpose of this presentation is to provide some thoughts on the Scope of the PAR for the wake-up receiver (WUR) project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98613"/>
            <a:ext cx="7770813" cy="45735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will need to develop a new PHY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PHY has to be compatible with an ultra-low power wake-up Receiver (WUR)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will not specify the exact receiver but the </a:t>
            </a:r>
            <a:r>
              <a:rPr lang="en-US" dirty="0"/>
              <a:t>active </a:t>
            </a:r>
            <a:r>
              <a:rPr lang="en-US" dirty="0" smtClean="0"/>
              <a:t>receive power consumption must be in the range of hundreds of microwatts not in the range of tens or hundreds of milliwatts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 smtClean="0"/>
              <a:t>Proposed Text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Specifies a PHY, which is compatible with an ultra-low power wake-up receiver with active receiver power consumption of several hundred microwatts.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8287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WUR is intended to provide control function like waking up a STA or a group of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WUR is not intended to carry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Keep the scope of it functionality simple and clean</a:t>
            </a:r>
          </a:p>
          <a:p>
            <a:pPr marL="0" indent="0"/>
            <a:r>
              <a:rPr lang="en-US" u="sng" dirty="0" smtClean="0"/>
              <a:t>Proposed Test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Specifies MAC frames that carry paging and related control information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151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1014"/>
            <a:ext cx="86868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do not want to have to add an antenna to a low-power IoT device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Hence the WUR should operate in the same band as the primary 802.11 STA with which it is paired, so it can share the same antenna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Most popular frequency bands are 2.4 GHz and 5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Focus on most popular bands: </a:t>
            </a:r>
            <a:r>
              <a:rPr lang="en-US" sz="2200" dirty="0" smtClean="0"/>
              <a:t>2.4 GHz </a:t>
            </a:r>
            <a:r>
              <a:rPr lang="en-US" sz="2200" dirty="0"/>
              <a:t>and </a:t>
            </a:r>
            <a:r>
              <a:rPr lang="en-US" sz="2200" dirty="0" smtClean="0"/>
              <a:t>5 GHz</a:t>
            </a: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Design can be expanded </a:t>
            </a:r>
            <a:r>
              <a:rPr lang="en-US" sz="2200" dirty="0" smtClean="0"/>
              <a:t>in the future to </a:t>
            </a:r>
            <a:r>
              <a:rPr lang="en-US" sz="2200" dirty="0"/>
              <a:t>other bands like </a:t>
            </a:r>
            <a:r>
              <a:rPr lang="en-US" sz="2200" dirty="0" smtClean="0"/>
              <a:t>sub-1 GHz</a:t>
            </a:r>
            <a:endParaRPr lang="en-US" dirty="0" smtClean="0"/>
          </a:p>
          <a:p>
            <a:pPr marL="0" indent="0"/>
            <a:r>
              <a:rPr lang="en-US" u="sng" dirty="0" smtClean="0"/>
              <a:t>Proposed Text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Operates in the 2.4 GHz and 5 GHz frequency bands.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429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is important that the WUR supports the same range as the primary 802.11 STA with which it is paired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Low-power IoT devices use a variety of 802.11 technologies including 802.11n and for low data rate applications 802.11b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Need to match the range of these 802.11 technologies</a:t>
            </a:r>
          </a:p>
          <a:p>
            <a:pPr marL="0" indent="0"/>
            <a:r>
              <a:rPr lang="en-US" u="sng" dirty="0" smtClean="0"/>
              <a:t>Proposed Text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Provided similar or better range compared to legacy 802.11 stations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1697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WUR must coexist with the 802.11 devices operating in the bands that they share</a:t>
            </a:r>
          </a:p>
          <a:p>
            <a:pPr marL="0" indent="0"/>
            <a:r>
              <a:rPr lang="en-US" u="sng" dirty="0" smtClean="0"/>
              <a:t>Proposed Text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Supports coexistence mechanisms with legacy 802.11 stations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8781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98672"/>
            <a:ext cx="7772400" cy="419732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Specifies a PHY, which is compatible with an ultra-low power wake-up receiver with active receiver power consumption of several hundred microwatts.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Specifies MAC frames that carry paging and related control information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Operates in the 2.4 GHz and 5 GHz frequency bands.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Provided similar or better range compared to legacy 802.11 stations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Supports coexistence mechanisms with legacy 802.11 stations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</TotalTime>
  <Words>506</Words>
  <Application>Microsoft Office PowerPoint</Application>
  <PresentationFormat>On-screen Show (4:3)</PresentationFormat>
  <Paragraphs>77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Input on WUR PAR Scope</vt:lpstr>
      <vt:lpstr>Abstract</vt:lpstr>
      <vt:lpstr>New PHY</vt:lpstr>
      <vt:lpstr>Payload</vt:lpstr>
      <vt:lpstr>Frequency Band</vt:lpstr>
      <vt:lpstr>Range</vt:lpstr>
      <vt:lpstr>Coexistence</vt:lpstr>
      <vt:lpstr>Summary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Input on WUR PAR Scope</dc:title>
  <dc:creator>Shellhammer, Steve</dc:creator>
  <cp:lastModifiedBy>Shellhammer, Steve</cp:lastModifiedBy>
  <cp:revision>13</cp:revision>
  <cp:lastPrinted>1601-01-01T00:00:00Z</cp:lastPrinted>
  <dcterms:created xsi:type="dcterms:W3CDTF">2016-07-15T18:39:31Z</dcterms:created>
  <dcterms:modified xsi:type="dcterms:W3CDTF">2016-07-25T15:16:47Z</dcterms:modified>
</cp:coreProperties>
</file>