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90" r:id="rId4"/>
    <p:sldId id="291" r:id="rId5"/>
    <p:sldId id="292" r:id="rId6"/>
    <p:sldId id="293" r:id="rId7"/>
    <p:sldId id="294" r:id="rId8"/>
    <p:sldId id="275" r:id="rId9"/>
    <p:sldId id="287" r:id="rId10"/>
    <p:sldId id="28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14" autoAdjust="0"/>
    <p:restoredTop sz="9466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802.11-16/0948-00-00ay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On Random Access in A-BFT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8175603"/>
              </p:ext>
            </p:extLst>
          </p:nvPr>
        </p:nvGraphicFramePr>
        <p:xfrm>
          <a:off x="533400" y="2743200"/>
          <a:ext cx="8305800" cy="2672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dirty="0" smtClean="0"/>
                        <a:t>Sang G. Kim</a:t>
                      </a:r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Sanggook.kim@lge.com</a:t>
                      </a:r>
                      <a:endParaRPr lang="en-US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support dynamic load balancing in A-BFT </a:t>
            </a:r>
            <a:r>
              <a:rPr lang="en-US" altLang="ko-KR" dirty="0" smtClean="0"/>
              <a:t>by providing </a:t>
            </a:r>
            <a:r>
              <a:rPr lang="en-US" altLang="ko-KR" dirty="0"/>
              <a:t>means to adjust necessary parameters (e.g. </a:t>
            </a:r>
            <a:r>
              <a:rPr lang="en-US" altLang="ko-KR" dirty="0" err="1" smtClean="0"/>
              <a:t>RSSBackoff</a:t>
            </a:r>
            <a:r>
              <a:rPr lang="en-US" altLang="ko-KR" dirty="0" smtClean="0"/>
              <a:t> or/and </a:t>
            </a:r>
            <a:r>
              <a:rPr lang="en-US" altLang="ko-KR" dirty="0" err="1"/>
              <a:t>RSSRetryLimit</a:t>
            </a:r>
            <a:r>
              <a:rPr lang="en-US" altLang="ko-KR" dirty="0"/>
              <a:t>).”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xmlns="" val="3636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z="2000" dirty="0">
                <a:solidFill>
                  <a:srgbClr val="000000"/>
                </a:solidFill>
                <a:ea typeface="+mn-ea"/>
                <a:cs typeface="+mn-cs"/>
              </a:rPr>
              <a:t>One of the key operations envisioned for 11ay system is in dense environments [1]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</a:rPr>
              <a:t>It is important to accommodate many STAs into the system</a:t>
            </a:r>
          </a:p>
          <a:p>
            <a:pPr lvl="0"/>
            <a:endParaRPr lang="en-US" altLang="ko-KR" sz="1800" b="0" dirty="0">
              <a:solidFill>
                <a:srgbClr val="000000"/>
              </a:solidFill>
              <a:ea typeface="+mn-ea"/>
              <a:cs typeface="+mn-cs"/>
            </a:endParaRPr>
          </a:p>
          <a:p>
            <a:pPr lvl="0"/>
            <a:r>
              <a:rPr lang="en-US" altLang="ko-KR" sz="2000" dirty="0">
                <a:solidFill>
                  <a:srgbClr val="000000"/>
                </a:solidFill>
                <a:ea typeface="+mn-ea"/>
                <a:cs typeface="+mn-cs"/>
              </a:rPr>
              <a:t>Current 11ad design provides the association of STAs through the random capturing of the slots in A-BFT</a:t>
            </a:r>
          </a:p>
          <a:p>
            <a:pPr lvl="0"/>
            <a:endParaRPr lang="en-US" altLang="ko-KR" sz="2000" dirty="0">
              <a:solidFill>
                <a:srgbClr val="000000"/>
              </a:solidFill>
              <a:ea typeface="+mn-ea"/>
              <a:cs typeface="+mn-cs"/>
            </a:endParaRPr>
          </a:p>
          <a:p>
            <a:pPr lvl="0"/>
            <a:r>
              <a:rPr lang="en-US" altLang="ko-KR" sz="2000" dirty="0">
                <a:solidFill>
                  <a:srgbClr val="000000"/>
                </a:solidFill>
                <a:ea typeface="+mn-ea"/>
                <a:cs typeface="+mn-cs"/>
              </a:rPr>
              <a:t>However, the number of slots in A-BFT is very limited (max 8) for the operations in dense environments</a:t>
            </a:r>
          </a:p>
          <a:p>
            <a:pPr lvl="0"/>
            <a:endParaRPr lang="en-US" altLang="ko-KR" sz="2000" dirty="0">
              <a:solidFill>
                <a:srgbClr val="000000"/>
              </a:solidFill>
              <a:ea typeface="+mn-ea"/>
              <a:cs typeface="+mn-cs"/>
            </a:endParaRPr>
          </a:p>
          <a:p>
            <a:pPr lvl="0"/>
            <a:r>
              <a:rPr lang="en-US" altLang="ko-KR" sz="2000" dirty="0">
                <a:solidFill>
                  <a:srgbClr val="000000"/>
                </a:solidFill>
                <a:ea typeface="+mn-ea"/>
                <a:cs typeface="+mn-cs"/>
              </a:rPr>
              <a:t>In this contribution, we consider the efficient utilization of limited number of slots assuming backward compatibility in play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(1/2):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828800"/>
            <a:ext cx="8074025" cy="385683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A-BFT in </a:t>
            </a:r>
            <a:r>
              <a:rPr lang="en-US" sz="1800" b="1" dirty="0" smtClean="0">
                <a:latin typeface="+mn-lt"/>
              </a:rPr>
              <a:t>11ad: </a:t>
            </a:r>
            <a:endParaRPr lang="en-US" sz="1800" b="1" dirty="0">
              <a:latin typeface="+mn-lt"/>
            </a:endParaRPr>
          </a:p>
          <a:p>
            <a:pPr>
              <a:defRPr/>
            </a:pPr>
            <a:endParaRPr lang="en-US" b="0" dirty="0"/>
          </a:p>
          <a:p>
            <a:pPr>
              <a:defRPr/>
            </a:pPr>
            <a:r>
              <a:rPr lang="en-US" b="0" dirty="0"/>
              <a:t> </a:t>
            </a:r>
            <a:endParaRPr lang="en-US" b="0" kern="0" dirty="0">
              <a:ea typeface="+mn-ea"/>
            </a:endParaRPr>
          </a:p>
          <a:p>
            <a:pPr>
              <a:defRPr/>
            </a:pPr>
            <a:endParaRPr lang="en-US" b="0" dirty="0"/>
          </a:p>
          <a:p>
            <a:pPr>
              <a:defRPr/>
            </a:pPr>
            <a:endParaRPr lang="en-US" b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2155" y="2236254"/>
            <a:ext cx="5943600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xmlns="" val="421620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(2/2):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ko-KR" sz="2000" dirty="0" smtClean="0"/>
              <a:t>The maximum number of slots for association in A-BFT is 8</a:t>
            </a:r>
            <a:endParaRPr lang="en-US" altLang="ko-KR" sz="2000" dirty="0"/>
          </a:p>
          <a:p>
            <a:pPr lvl="1"/>
            <a:r>
              <a:rPr lang="en-US" altLang="ko-KR" sz="1600" dirty="0"/>
              <a:t>All </a:t>
            </a:r>
            <a:r>
              <a:rPr lang="en-US" altLang="ko-KR" sz="1600" dirty="0" smtClean="0"/>
              <a:t>STAs </a:t>
            </a:r>
            <a:r>
              <a:rPr lang="en-US" altLang="ko-KR" sz="1600" dirty="0"/>
              <a:t>have to contend for these slots</a:t>
            </a:r>
          </a:p>
          <a:p>
            <a:pPr lvl="1"/>
            <a:r>
              <a:rPr lang="en-US" altLang="ko-KR" sz="1600" dirty="0"/>
              <a:t>Only 1 </a:t>
            </a:r>
            <a:r>
              <a:rPr lang="en-US" altLang="ko-KR" sz="1600" dirty="0" smtClean="0"/>
              <a:t>association is </a:t>
            </a:r>
            <a:r>
              <a:rPr lang="en-US" altLang="ko-KR" sz="1600" dirty="0"/>
              <a:t>possible per slot</a:t>
            </a:r>
          </a:p>
          <a:p>
            <a:pPr lvl="1"/>
            <a:r>
              <a:rPr lang="en-US" altLang="ko-KR" sz="1600" dirty="0" smtClean="0"/>
              <a:t>Maximum </a:t>
            </a:r>
            <a:r>
              <a:rPr lang="en-US" altLang="ko-KR" sz="1600" dirty="0"/>
              <a:t>of 8 STAs can </a:t>
            </a:r>
            <a:r>
              <a:rPr lang="en-US" altLang="ko-KR" sz="1600" dirty="0" smtClean="0"/>
              <a:t>be associated </a:t>
            </a:r>
            <a:r>
              <a:rPr lang="en-US" altLang="ko-KR" sz="1600" dirty="0"/>
              <a:t>per beacon </a:t>
            </a:r>
            <a:r>
              <a:rPr lang="en-US" altLang="ko-KR" sz="1600" dirty="0" smtClean="0"/>
              <a:t>interval at best</a:t>
            </a:r>
            <a:endParaRPr lang="en-US" altLang="ko-KR" sz="1600" b="0" dirty="0" smtClean="0"/>
          </a:p>
          <a:p>
            <a:endParaRPr lang="en-US" altLang="ko-KR" sz="1800" b="0" dirty="0"/>
          </a:p>
          <a:p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 (1/3)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When overload situation in A-BFT happens, it is necessary to spread out access attempts over time</a:t>
            </a:r>
            <a:endParaRPr lang="en-US" altLang="ko-KR" sz="1800" dirty="0"/>
          </a:p>
          <a:p>
            <a:pPr lvl="1"/>
            <a:r>
              <a:rPr lang="en-US" altLang="ko-KR" sz="1400" dirty="0" smtClean="0"/>
              <a:t>PCP/AP may determine overload situation, e.g., by monitoring the utilization of SSW slots in A-BFT</a:t>
            </a:r>
            <a:endParaRPr lang="en-US" altLang="ko-KR" sz="1400" b="0" dirty="0" smtClean="0"/>
          </a:p>
          <a:p>
            <a:endParaRPr lang="en-US" altLang="ko-KR" sz="1600" b="0" dirty="0"/>
          </a:p>
          <a:p>
            <a:r>
              <a:rPr lang="en-US" altLang="ko-KR" sz="1800" dirty="0" smtClean="0"/>
              <a:t>The objective of the proposed method is to spread out the access attempts from 11ay STAs while maintaining 11ad designs and thus providing simple remedies for 11ay designs</a:t>
            </a:r>
          </a:p>
          <a:p>
            <a:endParaRPr lang="en-US" altLang="ko-KR" sz="1800" dirty="0"/>
          </a:p>
          <a:p>
            <a:r>
              <a:rPr lang="en-US" altLang="ko-KR" sz="1800" dirty="0"/>
              <a:t>dot11RSSRetryLimit and dot11RSSBackoff are defined for A-BFT operation for 11ad </a:t>
            </a:r>
            <a:r>
              <a:rPr lang="en-US" altLang="ko-KR" sz="1800" dirty="0" smtClean="0"/>
              <a:t>STAs</a:t>
            </a:r>
          </a:p>
          <a:p>
            <a:pPr lvl="1"/>
            <a:r>
              <a:rPr lang="en-US" altLang="ko-KR" sz="1400" dirty="0"/>
              <a:t>However, they are not easily </a:t>
            </a:r>
            <a:r>
              <a:rPr lang="en-US" altLang="ko-KR" sz="1400" dirty="0" smtClean="0"/>
              <a:t>adjustable</a:t>
            </a:r>
          </a:p>
          <a:p>
            <a:pPr lvl="1"/>
            <a:r>
              <a:rPr lang="en-US" altLang="ko-KR" sz="1400" dirty="0" smtClean="0"/>
              <a:t>In this contribution, we propose dynamically adjustable operation for EDMG STAs in A-BFT when overload (frequent collision) situation is observed</a:t>
            </a:r>
            <a:endParaRPr lang="en-US" altLang="ko-KR" sz="1400" dirty="0"/>
          </a:p>
          <a:p>
            <a:pPr lvl="1"/>
            <a:endParaRPr lang="en-US" altLang="ko-KR" sz="1400" dirty="0"/>
          </a:p>
          <a:p>
            <a:pPr algn="r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53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 (2/3)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762000" y="5943600"/>
            <a:ext cx="7772400" cy="457200"/>
          </a:xfrm>
        </p:spPr>
        <p:txBody>
          <a:bodyPr/>
          <a:lstStyle/>
          <a:p>
            <a:r>
              <a:rPr lang="en-US" altLang="ko-KR" sz="1400" dirty="0" smtClean="0"/>
              <a:t>dot11RSSRetryLimit </a:t>
            </a:r>
            <a:r>
              <a:rPr lang="en-US" altLang="ko-KR" sz="1400" dirty="0"/>
              <a:t>and dot11RSSBackoff </a:t>
            </a:r>
            <a:r>
              <a:rPr lang="en-US" altLang="ko-KR" sz="1400" dirty="0" smtClean="0"/>
              <a:t>defined </a:t>
            </a:r>
            <a:r>
              <a:rPr lang="en-US" altLang="ko-KR" sz="1400" dirty="0"/>
              <a:t>for A-BFT operation for 11ad </a:t>
            </a:r>
            <a:r>
              <a:rPr lang="en-US" altLang="ko-KR" sz="1400" dirty="0" smtClean="0"/>
              <a:t>STAs</a:t>
            </a:r>
            <a:endParaRPr lang="en-US" altLang="ko-KR" sz="1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0"/>
            <a:ext cx="5486400" cy="418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35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 (3/3)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altLang="ko-KR" sz="1800" dirty="0" smtClean="0"/>
              <a:t>For 11ay STAs,</a:t>
            </a:r>
          </a:p>
          <a:p>
            <a:pPr lvl="1"/>
            <a:r>
              <a:rPr lang="en-US" altLang="ko-KR" sz="1400" dirty="0" err="1" smtClean="0"/>
              <a:t>RSSRetryLimit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specifies the maximum number of consecutive A-BFT access attempts</a:t>
            </a:r>
            <a:endParaRPr lang="en-US" altLang="ko-KR" sz="1400" dirty="0"/>
          </a:p>
          <a:p>
            <a:pPr lvl="1"/>
            <a:r>
              <a:rPr lang="en-US" altLang="ko-KR" sz="1400" dirty="0" err="1" smtClean="0"/>
              <a:t>RSSBackoff</a:t>
            </a:r>
            <a:r>
              <a:rPr lang="en-US" altLang="ko-KR" sz="1400" dirty="0" smtClean="0"/>
              <a:t> specifies the maximum number of BI intervals to back-off when </a:t>
            </a:r>
            <a:r>
              <a:rPr lang="en-US" altLang="ko-KR" sz="1400" dirty="0" err="1" smtClean="0"/>
              <a:t>RSSRetryLimit</a:t>
            </a:r>
            <a:r>
              <a:rPr lang="en-US" altLang="ko-KR" sz="1400" dirty="0" smtClean="0"/>
              <a:t> is reached</a:t>
            </a:r>
          </a:p>
          <a:p>
            <a:pPr lvl="1"/>
            <a:r>
              <a:rPr lang="en-US" altLang="ko-KR" sz="1400" dirty="0" smtClean="0"/>
              <a:t>EDMG STA randomly picks the numbers in [0</a:t>
            </a:r>
            <a:r>
              <a:rPr lang="en-US" altLang="ko-KR" sz="1400" dirty="0"/>
              <a:t>, </a:t>
            </a:r>
            <a:r>
              <a:rPr lang="en-US" altLang="ko-KR" sz="1400" dirty="0" err="1" smtClean="0"/>
              <a:t>RSSRetryLimit</a:t>
            </a:r>
            <a:r>
              <a:rPr lang="en-US" altLang="ko-KR" sz="1400" dirty="0" smtClean="0"/>
              <a:t> – 1) </a:t>
            </a:r>
            <a:r>
              <a:rPr lang="en-US" altLang="ko-KR" sz="1400" dirty="0"/>
              <a:t>and [0, </a:t>
            </a:r>
            <a:r>
              <a:rPr lang="en-US" altLang="ko-KR" sz="1400" dirty="0" err="1" smtClean="0"/>
              <a:t>RSSBackoff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– 1) </a:t>
            </a:r>
            <a:endParaRPr lang="en-US" altLang="ko-KR" sz="1400" dirty="0" smtClean="0"/>
          </a:p>
          <a:p>
            <a:pPr lvl="1"/>
            <a:r>
              <a:rPr lang="en-US" altLang="ko-KR" sz="1400" dirty="0" err="1" smtClean="0"/>
              <a:t>RSSRetryLimit</a:t>
            </a:r>
            <a:r>
              <a:rPr lang="en-US" altLang="ko-KR" sz="1400" dirty="0" smtClean="0"/>
              <a:t> and </a:t>
            </a:r>
            <a:r>
              <a:rPr lang="en-US" altLang="ko-KR" sz="1400" dirty="0" err="1" smtClean="0"/>
              <a:t>RSSBackoff</a:t>
            </a:r>
            <a:r>
              <a:rPr lang="en-US" altLang="ko-KR" sz="1400" dirty="0" smtClean="0"/>
              <a:t> can be different for primary and secondary channels. They can be signaled per BI interval or with periodicity in BI intervals. </a:t>
            </a:r>
          </a:p>
          <a:p>
            <a:pPr lvl="1"/>
            <a:endParaRPr lang="en-US" altLang="ko-KR" sz="1400" dirty="0" smtClean="0"/>
          </a:p>
          <a:p>
            <a:pPr marL="342900" lvl="1" indent="-342900"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 benefits of this proposal is to easily coup with the collision situation by spreading out the random access </a:t>
            </a:r>
            <a:r>
              <a:rPr lang="en-US" altLang="ko-KR" sz="1800" b="1" dirty="0" smtClean="0">
                <a:ea typeface="+mn-ea"/>
                <a:cs typeface="+mn-cs"/>
              </a:rPr>
              <a:t>attempts in dense environments </a:t>
            </a:r>
            <a:r>
              <a:rPr lang="en-US" altLang="ko-KR" sz="1800" b="1" dirty="0">
                <a:ea typeface="+mn-ea"/>
                <a:cs typeface="+mn-cs"/>
              </a:rPr>
              <a:t>over the time</a:t>
            </a:r>
          </a:p>
          <a:p>
            <a:pPr lvl="1"/>
            <a:endParaRPr lang="en-US" altLang="ko-KR" sz="1400" dirty="0" smtClean="0"/>
          </a:p>
          <a:p>
            <a:r>
              <a:rPr lang="en-US" altLang="ko-KR" sz="1800" dirty="0"/>
              <a:t>The load balancing approach can be applied over multiple A-BFT channels using common or dedicated parameters</a:t>
            </a:r>
          </a:p>
          <a:p>
            <a:pPr lvl="1"/>
            <a:r>
              <a:rPr lang="en-US" altLang="ko-KR" sz="1400" dirty="0" err="1" smtClean="0"/>
              <a:t>RSSRetryLimit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and </a:t>
            </a:r>
            <a:r>
              <a:rPr lang="en-US" altLang="ko-KR" sz="1400" dirty="0" err="1" smtClean="0"/>
              <a:t>RSSBackoff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can be </a:t>
            </a:r>
            <a:r>
              <a:rPr lang="en-US" altLang="ko-KR" sz="1400" dirty="0" smtClean="0"/>
              <a:t>the same or different </a:t>
            </a:r>
            <a:r>
              <a:rPr lang="en-US" altLang="ko-KR" sz="1400" dirty="0"/>
              <a:t>for primary and secondary channels. 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2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>
            <a:normAutofit/>
          </a:bodyPr>
          <a:lstStyle/>
          <a:p>
            <a:r>
              <a:rPr lang="en-US" dirty="0"/>
              <a:t>Accommodating many 11ad and 11ay STAs while maintaining existing 11ad designs</a:t>
            </a:r>
          </a:p>
          <a:p>
            <a:endParaRPr lang="en-US" dirty="0"/>
          </a:p>
          <a:p>
            <a:r>
              <a:rPr lang="en-US" dirty="0"/>
              <a:t>There is a bottleneck due to limited resources for access attempts that is inherent in existing 11ad A-BFT designs</a:t>
            </a:r>
          </a:p>
          <a:p>
            <a:endParaRPr lang="en-US" dirty="0"/>
          </a:p>
          <a:p>
            <a:r>
              <a:rPr lang="en-US" dirty="0"/>
              <a:t>In this contribution, we proposed efficient ways of handling the situation while maintaining existing 11ad designs and less impacts to 11ay designs 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xmlns="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sz="2000" dirty="0" smtClean="0"/>
              <a:t>IEEE </a:t>
            </a:r>
            <a:r>
              <a:rPr lang="en-US" altLang="ko-KR" sz="2000" dirty="0"/>
              <a:t>802.11-2015/0625r3 IEEE 802.11 </a:t>
            </a:r>
            <a:r>
              <a:rPr lang="en-US" altLang="ko-KR" sz="2000" dirty="0" err="1"/>
              <a:t>TGay</a:t>
            </a:r>
            <a:r>
              <a:rPr lang="en-US" altLang="ko-KR" sz="2000" dirty="0"/>
              <a:t> Use Cases</a:t>
            </a:r>
          </a:p>
          <a:p>
            <a:pPr marL="457200" indent="-457200">
              <a:buAutoNum type="arabicPeriod"/>
            </a:pPr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xmlns="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24619</TotalTime>
  <Words>724</Words>
  <Application>Microsoft Office PowerPoint</Application>
  <PresentationFormat>화면 슬라이드 쇼(4:3)</PresentationFormat>
  <Paragraphs>133</Paragraphs>
  <Slides>10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802-11-Submission</vt:lpstr>
      <vt:lpstr>On Random Access in A-BFT</vt:lpstr>
      <vt:lpstr>Introduction</vt:lpstr>
      <vt:lpstr>Background (1/2): </vt:lpstr>
      <vt:lpstr>Background (2/2): </vt:lpstr>
      <vt:lpstr>Proposed Methods (1/3)</vt:lpstr>
      <vt:lpstr>Proposed Methods (2/3)</vt:lpstr>
      <vt:lpstr>Proposed Methods (3/3)</vt:lpstr>
      <vt:lpstr>Summary</vt:lpstr>
      <vt:lpstr>References</vt:lpstr>
      <vt:lpstr>Straw poll/motion #1</vt:lpstr>
    </vt:vector>
  </TitlesOfParts>
  <Company>LG Electronics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조한규</cp:lastModifiedBy>
  <cp:revision>2115</cp:revision>
  <cp:lastPrinted>2014-11-04T15:04:57Z</cp:lastPrinted>
  <dcterms:created xsi:type="dcterms:W3CDTF">2007-04-17T18:10:23Z</dcterms:created>
  <dcterms:modified xsi:type="dcterms:W3CDTF">2016-07-25T05:14:25Z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