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59" r:id="rId3"/>
    <p:sldId id="366" r:id="rId4"/>
    <p:sldId id="368" r:id="rId5"/>
    <p:sldId id="370" r:id="rId6"/>
    <p:sldId id="3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4288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2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802.11-16/0934r2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nfinn@cisco.com" TargetMode="External"/><Relationship Id="rId18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3e3e3@gmail.com" TargetMode="External"/><Relationship Id="rId17" Type="http://schemas.openxmlformats.org/officeDocument/2006/relationships/hyperlink" Target="mailto:alex.ashley@hotmail.co.uk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chaochun.wang@mediatek.com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shiwenhe@seu.edu.cn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19" Type="http://schemas.openxmlformats.org/officeDocument/2006/relationships/hyperlink" Target="mailto:pecclesi@cisco.com" TargetMode="External"/><Relationship Id="rId4" Type="http://schemas.openxmlformats.org/officeDocument/2006/relationships/hyperlink" Target="mailto:edward.ks.au@huawei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(July ‘16)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358892"/>
              </p:ext>
            </p:extLst>
          </p:nvPr>
        </p:nvGraphicFramePr>
        <p:xfrm>
          <a:off x="531813" y="2503488"/>
          <a:ext cx="7899400" cy="257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" name="Document" r:id="rId4" imgW="8606510" imgH="2808037" progId="Word.Document.8">
                  <p:embed/>
                </p:oleObj>
              </mc:Choice>
              <mc:Fallback>
                <p:oleObj name="Document" r:id="rId4" imgW="8606510" imgH="280803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03488"/>
                        <a:ext cx="7899400" cy="2576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u="sng" dirty="0">
                <a:hlinkClick r:id="rId4"/>
              </a:rPr>
              <a:t>edward.ks.au@huawei.com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, </a:t>
            </a:r>
            <a:r>
              <a:rPr lang="en-US" sz="1600" dirty="0" err="1" smtClean="0"/>
              <a:t>Shiwen</a:t>
            </a:r>
            <a:r>
              <a:rPr lang="en-US" sz="1600" dirty="0" smtClean="0"/>
              <a:t> </a:t>
            </a:r>
            <a:r>
              <a:rPr lang="en-US" sz="1600" dirty="0"/>
              <a:t>He – </a:t>
            </a:r>
            <a:r>
              <a:rPr lang="en-US" sz="1600" b="0" u="sng" dirty="0">
                <a:hlinkClick r:id="rId11"/>
              </a:rPr>
              <a:t>shiwenhe@seu.edu.cn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2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– </a:t>
            </a:r>
            <a:r>
              <a:rPr lang="en-US" sz="1600" b="0" dirty="0" smtClean="0">
                <a:hlinkClick r:id="rId13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TGay</a:t>
            </a:r>
            <a:r>
              <a:rPr lang="en-US" sz="1600" b="1" dirty="0" smtClean="0"/>
              <a:t> </a:t>
            </a:r>
            <a:r>
              <a:rPr lang="en-US" sz="1600" b="1" dirty="0"/>
              <a:t>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TGaz</a:t>
            </a:r>
            <a:r>
              <a:rPr lang="en-US" sz="1600" b="1" dirty="0" smtClean="0"/>
              <a:t> – Chao Chun Wang </a:t>
            </a:r>
            <a:r>
              <a:rPr lang="en-US" sz="1600" dirty="0"/>
              <a:t>– </a:t>
            </a:r>
            <a:r>
              <a:rPr lang="en-US" sz="1600" dirty="0" smtClean="0">
                <a:hlinkClick r:id="rId16"/>
              </a:rPr>
              <a:t>chaochun.wang@mediatek.com</a:t>
            </a:r>
            <a:r>
              <a:rPr lang="en-US" sz="1600" dirty="0" smtClean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 smtClean="0">
                <a:hlinkClick r:id="rId17"/>
              </a:rPr>
              <a:t>alex.ashley@hotmail.co.uk</a:t>
            </a:r>
            <a:endParaRPr lang="en-US" sz="1400" dirty="0" smtClean="0"/>
          </a:p>
          <a:p>
            <a:pPr lvl="1"/>
            <a:r>
              <a:rPr lang="en-US" sz="1400" dirty="0" err="1" smtClean="0"/>
              <a:t>TGac</a:t>
            </a:r>
            <a:r>
              <a:rPr lang="en-US" sz="1400" dirty="0" smtClean="0"/>
              <a:t> – Robert Stacey – </a:t>
            </a:r>
            <a:r>
              <a:rPr lang="en-US" sz="1400" dirty="0" smtClean="0">
                <a:hlinkClick r:id="rId14"/>
              </a:rPr>
              <a:t>robert.stacey@intel.com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5"/>
              </a:rPr>
              <a:t>carlos.cordeiro@intel.com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TGae</a:t>
            </a:r>
            <a:r>
              <a:rPr lang="en-US" sz="1400" dirty="0" smtClean="0"/>
              <a:t> – Henry </a:t>
            </a:r>
            <a:r>
              <a:rPr lang="en-US" sz="1400" dirty="0" err="1" smtClean="0"/>
              <a:t>Ptasinski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18"/>
              </a:rPr>
              <a:t>henry@LOGOUT.COM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TGaf</a:t>
            </a:r>
            <a:r>
              <a:rPr lang="en-US" sz="1400" dirty="0" smtClean="0"/>
              <a:t> – Peter Ecclesine – </a:t>
            </a:r>
            <a:r>
              <a:rPr lang="en-US" sz="1400" dirty="0" smtClean="0">
                <a:hlinkClick r:id="rId19"/>
              </a:rPr>
              <a:t>pecclesi@cisco.com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err="1" smtClean="0"/>
              <a:t>TGaq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smtClean="0"/>
              <a:t>Dan Gal </a:t>
            </a:r>
            <a:r>
              <a:rPr lang="en-US" sz="1400" dirty="0"/>
              <a:t>– 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20"/>
              </a:rPr>
              <a:t>ddrgal@gmail.com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11-09-1034-11-0000-wg11-style-guide.doc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627534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- 627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- 209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2016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</a:t>
            </a:r>
            <a:r>
              <a:rPr lang="en-US" sz="1600" dirty="0" smtClean="0">
                <a:solidFill>
                  <a:srgbClr val="FF0000"/>
                </a:solidFill>
              </a:rPr>
              <a:t>July 2016</a:t>
            </a:r>
            <a:r>
              <a:rPr lang="en-US" sz="1600" dirty="0" smtClean="0"/>
              <a:t>, Editors changed the running order and will revisit in </a:t>
            </a:r>
            <a:r>
              <a:rPr lang="en-US" sz="1600" dirty="0" smtClean="0">
                <a:solidFill>
                  <a:srgbClr val="FF0000"/>
                </a:solidFill>
              </a:rPr>
              <a:t>Mar 2017</a:t>
            </a:r>
            <a:r>
              <a:rPr lang="en-US" sz="1600" dirty="0" smtClean="0"/>
              <a:t>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27561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431571"/>
              </p:ext>
            </p:extLst>
          </p:nvPr>
        </p:nvGraphicFramePr>
        <p:xfrm>
          <a:off x="457200" y="1371600"/>
          <a:ext cx="8262379" cy="409956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457200"/>
                <a:gridCol w="457200"/>
                <a:gridCol w="381000"/>
                <a:gridCol w="457200"/>
                <a:gridCol w="152400"/>
                <a:gridCol w="152400"/>
                <a:gridCol w="609600"/>
                <a:gridCol w="457200"/>
                <a:gridCol w="609600"/>
                <a:gridCol w="1752600"/>
                <a:gridCol w="1023379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25-Jul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5.4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2"/>
                          </a:solidFill>
                        </a:rPr>
                        <a:t>6.2</a:t>
                      </a:r>
                      <a:endParaRPr lang="en-US" sz="1200" dirty="0">
                        <a:solidFill>
                          <a:schemeClr val="accent2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2"/>
                          </a:solidFill>
                        </a:rPr>
                        <a:t>5.0</a:t>
                      </a:r>
                      <a:endParaRPr lang="en-US" sz="1200" dirty="0">
                        <a:solidFill>
                          <a:schemeClr val="accent2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27-Jul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2"/>
                          </a:solidFill>
                        </a:rPr>
                        <a:t>5.0</a:t>
                      </a:r>
                      <a:endParaRPr lang="en-US" sz="1200" dirty="0">
                        <a:solidFill>
                          <a:schemeClr val="accent2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2"/>
                          </a:solidFill>
                        </a:rPr>
                        <a:t>6.0</a:t>
                      </a:r>
                      <a:endParaRPr lang="en-US" sz="1200" dirty="0">
                        <a:solidFill>
                          <a:schemeClr val="accent2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2"/>
                          </a:solidFill>
                        </a:rPr>
                        <a:t>5.0</a:t>
                      </a:r>
                      <a:endParaRPr lang="en-US" sz="1200" dirty="0">
                        <a:solidFill>
                          <a:schemeClr val="accent2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2"/>
                          </a:solidFill>
                        </a:rPr>
                        <a:t>3.0</a:t>
                      </a:r>
                      <a:endParaRPr lang="en-US" sz="1200" dirty="0">
                        <a:solidFill>
                          <a:schemeClr val="accent2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2"/>
                          </a:solidFill>
                        </a:rPr>
                        <a:t>1.0</a:t>
                      </a:r>
                      <a:endParaRPr lang="en-US" sz="1200" dirty="0">
                        <a:solidFill>
                          <a:schemeClr val="accent2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accent2"/>
                          </a:solidFill>
                        </a:rPr>
                        <a:t>1.0</a:t>
                      </a:r>
                      <a:endParaRPr lang="en-US" sz="1200" dirty="0">
                        <a:solidFill>
                          <a:schemeClr val="accent2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July 2016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125848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627</Words>
  <Application>Microsoft Office PowerPoint</Application>
  <PresentationFormat>On-screen Show (4:3)</PresentationFormat>
  <Paragraphs>215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Document</vt:lpstr>
      <vt:lpstr>802.11 WG Editor’s Meeting (July ‘16)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2016-07-28T19:09:54Z</dcterms:modified>
</cp:coreProperties>
</file>