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7" r:id="rId4"/>
    <p:sldId id="268" r:id="rId5"/>
    <p:sldId id="277" r:id="rId6"/>
    <p:sldId id="276" r:id="rId7"/>
    <p:sldId id="271" r:id="rId8"/>
    <p:sldId id="275" r:id="rId9"/>
    <p:sldId id="27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52" autoAdjust="0"/>
  </p:normalViewPr>
  <p:slideViewPr>
    <p:cSldViewPr>
      <p:cViewPr varScale="1">
        <p:scale>
          <a:sx n="99" d="100"/>
          <a:sy n="99" d="100"/>
        </p:scale>
        <p:origin x="55" y="5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06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82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41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15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64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802.11-16/0916r1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TID value of ALL ACK </a:t>
            </a:r>
            <a:r>
              <a:rPr lang="en-GB" dirty="0" err="1"/>
              <a:t>signaling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2016-07-27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811276"/>
              </p:ext>
            </p:extLst>
          </p:nvPr>
        </p:nvGraphicFramePr>
        <p:xfrm>
          <a:off x="517525" y="2286000"/>
          <a:ext cx="809307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Document" r:id="rId4" imgW="8246962" imgH="2905349" progId="Word.Document.8">
                  <p:embed/>
                </p:oleObj>
              </mc:Choice>
              <mc:Fallback>
                <p:oleObj name="Document" r:id="rId4" imgW="8246962" imgH="290534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9307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Recap. Multi-STA BA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i="1" dirty="0"/>
              <a:t>9.3.1.9.7 Multi-STA </a:t>
            </a:r>
            <a:r>
              <a:rPr lang="en-US" sz="1800" i="1" dirty="0" err="1"/>
              <a:t>BlockAck</a:t>
            </a:r>
            <a:r>
              <a:rPr lang="en-US" sz="1800" i="1" dirty="0"/>
              <a:t> variant</a:t>
            </a:r>
            <a:r>
              <a:rPr lang="en-US" sz="1800" dirty="0"/>
              <a:t>[1]</a:t>
            </a:r>
          </a:p>
          <a:p>
            <a:pPr lvl="1"/>
            <a:r>
              <a:rPr lang="en-US" sz="1600" i="1" dirty="0"/>
              <a:t>…</a:t>
            </a:r>
            <a:br>
              <a:rPr lang="en-US" sz="1600" i="1" dirty="0"/>
            </a:br>
            <a:r>
              <a:rPr lang="en-US" sz="1600" i="1" dirty="0"/>
              <a:t>The TID subfield(#2581) contains the TID for which the acknowledgment or block acknowledgment applies.</a:t>
            </a:r>
            <a:br>
              <a:rPr lang="en-US" sz="1600" i="1" dirty="0"/>
            </a:br>
            <a:r>
              <a:rPr lang="en-US" sz="1600" i="1" dirty="0"/>
              <a:t>If the </a:t>
            </a:r>
            <a:r>
              <a:rPr lang="en-US" sz="1600" i="1" dirty="0" err="1"/>
              <a:t>Ack</a:t>
            </a:r>
            <a:r>
              <a:rPr lang="en-US" sz="1600" i="1" dirty="0"/>
              <a:t> Type(#1408) field is 0, then the Block </a:t>
            </a:r>
            <a:r>
              <a:rPr lang="en-US" sz="1600" i="1" dirty="0" err="1"/>
              <a:t>Ack</a:t>
            </a:r>
            <a:r>
              <a:rPr lang="en-US" sz="1600" i="1" dirty="0"/>
              <a:t> Starting Sequence Control and Block </a:t>
            </a:r>
            <a:r>
              <a:rPr lang="en-US" sz="1600" i="1" dirty="0" err="1"/>
              <a:t>Ack</a:t>
            </a:r>
            <a:r>
              <a:rPr lang="en-US" sz="1600" i="1" dirty="0"/>
              <a:t> Bitmap subfields(#1274) are not present and the Per STA Info subfield(#1141) indicates the acknowledgment of successful reception of either a single MPDU or of all the MPDUs carried in the eliciting (A-)MPDU(#1276). If the </a:t>
            </a:r>
            <a:r>
              <a:rPr lang="en-US" sz="1600" i="1" dirty="0" err="1"/>
              <a:t>Ack</a:t>
            </a:r>
            <a:r>
              <a:rPr lang="en-US" sz="1600" i="1" dirty="0"/>
              <a:t> Type(#1408) subfield is 1, then the Block </a:t>
            </a:r>
            <a:r>
              <a:rPr lang="en-US" sz="1600" i="1" dirty="0" err="1"/>
              <a:t>Ack</a:t>
            </a:r>
            <a:r>
              <a:rPr lang="en-US" sz="1600" i="1" dirty="0"/>
              <a:t> Starting Sequence Control and Block </a:t>
            </a:r>
            <a:r>
              <a:rPr lang="en-US" sz="1600" i="1" dirty="0" err="1"/>
              <a:t>Ack</a:t>
            </a:r>
            <a:r>
              <a:rPr lang="en-US" sz="1600" i="1" dirty="0"/>
              <a:t> Bitmap subfields(#1141) are present.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4506" y="4953000"/>
            <a:ext cx="2803094" cy="9365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6517" y="5029200"/>
            <a:ext cx="2882791" cy="92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39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429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all ACK situation, one BA information may inform acknowledgement for multiple TIDs</a:t>
            </a:r>
          </a:p>
          <a:p>
            <a:pPr lvl="1"/>
            <a:r>
              <a:rPr lang="en-US" dirty="0"/>
              <a:t>ACK type is set to 0</a:t>
            </a:r>
          </a:p>
          <a:p>
            <a:r>
              <a:rPr lang="en-US" dirty="0"/>
              <a:t>TID setting rule for All ACK </a:t>
            </a:r>
            <a:r>
              <a:rPr lang="en-US"/>
              <a:t>case is not </a:t>
            </a:r>
            <a:r>
              <a:rPr lang="en-US" dirty="0"/>
              <a:t>defined</a:t>
            </a:r>
          </a:p>
          <a:p>
            <a:r>
              <a:rPr lang="en-US" dirty="0"/>
              <a:t>The originator STA may confuse All ACK with single ACK in certain situations</a:t>
            </a:r>
          </a:p>
          <a:p>
            <a:pPr lvl="1"/>
            <a:r>
              <a:rPr lang="en-US" dirty="0"/>
              <a:t>MPDUs with no BA agreement are also allowed to be aggregated in Multiple TID A-MPDUs</a:t>
            </a:r>
          </a:p>
          <a:p>
            <a:pPr lvl="2"/>
            <a:r>
              <a:rPr lang="en-US" dirty="0"/>
              <a:t>Acknowledged by M-BA as well</a:t>
            </a:r>
          </a:p>
          <a:p>
            <a:pPr lvl="2"/>
            <a:r>
              <a:rPr lang="en-US" dirty="0"/>
              <a:t>ACK type will be set to 0</a:t>
            </a:r>
          </a:p>
          <a:p>
            <a:pPr lvl="1"/>
            <a:r>
              <a:rPr lang="en-US" dirty="0"/>
              <a:t>Currently all 16 TID values are assigned for specific purposes</a:t>
            </a:r>
          </a:p>
          <a:p>
            <a:pPr lvl="2"/>
            <a:r>
              <a:rPr lang="en-US" dirty="0"/>
              <a:t>E.g., EDCA and HCCA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5355585"/>
            <a:ext cx="4938480" cy="6737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0" y="6021180"/>
            <a:ext cx="5061600" cy="37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82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 in All ACK signaling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1862968" y="2142572"/>
            <a:ext cx="457200" cy="228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900" b="1" kern="0" dirty="0">
                <a:solidFill>
                  <a:srgbClr val="000000"/>
                </a:solidFill>
                <a:latin typeface="Times New Roman"/>
                <a:ea typeface="+mn-ea"/>
              </a:rPr>
              <a:t>TID0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3922829" y="2144437"/>
            <a:ext cx="457200" cy="228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Times New Roman"/>
                <a:ea typeface="MS Gothic"/>
              </a:rPr>
              <a:t>MMPDU</a:t>
            </a:r>
            <a:endParaRPr lang="en-US" sz="800" b="1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862969" y="1905000"/>
            <a:ext cx="457200" cy="24622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 defTabSz="914353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b="1" dirty="0">
                <a:solidFill>
                  <a:srgbClr val="FF0000"/>
                </a:solidFill>
                <a:latin typeface="Times New Roman"/>
                <a:ea typeface="MS Gothic"/>
              </a:rPr>
              <a:t>No BA agreement</a:t>
            </a:r>
            <a:endParaRPr lang="en-US" sz="1400" b="1" dirty="0">
              <a:solidFill>
                <a:srgbClr val="FF0000"/>
              </a:solidFill>
              <a:latin typeface="Times New Roman"/>
              <a:ea typeface="+mn-e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465629" y="2139774"/>
            <a:ext cx="457200" cy="2286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  <a:defRPr/>
            </a:pPr>
            <a:r>
              <a:rPr lang="en-US" sz="900" b="1" kern="0" dirty="0">
                <a:solidFill>
                  <a:srgbClr val="000000"/>
                </a:solidFill>
                <a:latin typeface="Times New Roman"/>
                <a:ea typeface="+mn-ea"/>
              </a:rPr>
              <a:t>TID3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033177" y="2104794"/>
            <a:ext cx="834413" cy="298560"/>
          </a:xfrm>
          <a:prstGeom prst="rect">
            <a:avLst/>
          </a:prstGeom>
        </p:spPr>
        <p:txBody>
          <a:bodyPr wrap="square" lIns="0" tIns="0" rIns="0" bIns="0" anchor="ctr" anchorCtr="0">
            <a:normAutofit lnSpcReduction="10000"/>
          </a:bodyPr>
          <a:lstStyle/>
          <a:p>
            <a:pPr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A-MPDU</a:t>
            </a:r>
            <a:b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(AID:1)</a:t>
            </a:r>
            <a:endParaRPr lang="en-US" sz="180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325412" y="2142572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167768" y="3063751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AID:1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777368" y="3063751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ACK type:0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386968" y="3063751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TID: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0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-15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008429" y="2141158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733823" y="2115653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…</a:t>
            </a:r>
            <a:endParaRPr lang="en-US" sz="180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862968" y="2142571"/>
            <a:ext cx="2517061" cy="233262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000" b="1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001910" y="2532221"/>
            <a:ext cx="2299457" cy="204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0" tIns="0" rIns="0" bIns="0" anchor="ctr" anchorCtr="0">
            <a:normAutofit/>
          </a:bodyPr>
          <a:lstStyle/>
          <a:p>
            <a:pPr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All MPDUs are decoded correctly</a:t>
            </a:r>
            <a:endParaRPr lang="en-US" sz="180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012093" y="2142572"/>
            <a:ext cx="457200" cy="228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900" b="1" kern="0" dirty="0">
                <a:solidFill>
                  <a:srgbClr val="000000"/>
                </a:solidFill>
                <a:latin typeface="Times New Roman"/>
                <a:ea typeface="+mn-ea"/>
              </a:rPr>
              <a:t>TID0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7071954" y="2144437"/>
            <a:ext cx="457200" cy="228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Times New Roman"/>
                <a:ea typeface="MS Gothic"/>
              </a:rPr>
              <a:t>MMPDU</a:t>
            </a:r>
            <a:endParaRPr lang="en-US" sz="800" b="1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012094" y="1905000"/>
            <a:ext cx="457200" cy="24622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 defTabSz="914353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b="1" dirty="0">
                <a:solidFill>
                  <a:srgbClr val="FF0000"/>
                </a:solidFill>
                <a:latin typeface="Times New Roman"/>
                <a:ea typeface="MS Gothic"/>
              </a:rPr>
              <a:t>No BA agreement</a:t>
            </a:r>
            <a:endParaRPr lang="en-US" sz="1400" b="1" dirty="0">
              <a:solidFill>
                <a:srgbClr val="FF0000"/>
              </a:solidFill>
              <a:latin typeface="Times New Roman"/>
              <a:ea typeface="+mn-e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614754" y="2139774"/>
            <a:ext cx="457200" cy="2286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  <a:defRPr/>
            </a:pPr>
            <a:r>
              <a:rPr lang="en-US" sz="900" b="1" kern="0" dirty="0">
                <a:solidFill>
                  <a:srgbClr val="000000"/>
                </a:solidFill>
                <a:latin typeface="Times New Roman"/>
                <a:ea typeface="+mn-ea"/>
              </a:rPr>
              <a:t>TID3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5474537" y="2142572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316893" y="3063751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AID:1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926493" y="3063751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ACK type:0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536093" y="3063751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TID: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0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6157554" y="2141158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882948" y="2115653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…</a:t>
            </a:r>
            <a:endParaRPr lang="en-US" sz="180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5012093" y="2142571"/>
            <a:ext cx="2517061" cy="233262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000" b="1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151035" y="2532221"/>
            <a:ext cx="2299457" cy="2044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0" tIns="0" rIns="0" bIns="0" anchor="ctr" anchorCtr="0">
            <a:normAutofit/>
          </a:bodyPr>
          <a:lstStyle/>
          <a:p>
            <a:pPr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Only one MPDU is decoded</a:t>
            </a:r>
            <a:endParaRPr lang="en-US" sz="180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89" name="Multiply 68"/>
          <p:cNvSpPr/>
          <p:nvPr/>
        </p:nvSpPr>
        <p:spPr>
          <a:xfrm>
            <a:off x="4684829" y="2071997"/>
            <a:ext cx="3620971" cy="396153"/>
          </a:xfrm>
          <a:prstGeom prst="mathMultiply">
            <a:avLst/>
          </a:prstGeom>
          <a:solidFill>
            <a:srgbClr val="FF0000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150295" y="3041149"/>
            <a:ext cx="941314" cy="479802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/>
          <a:p>
            <a:pPr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BA information </a:t>
            </a:r>
            <a:b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for AID:1</a:t>
            </a:r>
            <a:endParaRPr lang="en-US" sz="180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91" name="Content Placeholder 2"/>
          <p:cNvSpPr>
            <a:spLocks noGrp="1"/>
          </p:cNvSpPr>
          <p:nvPr>
            <p:ph idx="1"/>
          </p:nvPr>
        </p:nvSpPr>
        <p:spPr>
          <a:xfrm>
            <a:off x="685800" y="3801114"/>
            <a:ext cx="7848600" cy="252348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TID value for All ACK may be set to one of TIDs aggregated in the A-MPDU</a:t>
            </a:r>
          </a:p>
          <a:p>
            <a:r>
              <a:rPr lang="en-US" dirty="0"/>
              <a:t>The originator may not distinguish All ACK and single ACK upon the reception of M-BA</a:t>
            </a:r>
          </a:p>
          <a:p>
            <a:pPr lvl="1"/>
            <a:r>
              <a:rPr lang="en-US" dirty="0"/>
              <a:t>In case TIDs without BA agreement are aggregated</a:t>
            </a:r>
          </a:p>
          <a:p>
            <a:r>
              <a:rPr lang="en-US" dirty="0"/>
              <a:t>Setting rule for TID subfield in case of All ACK needs to be specified </a:t>
            </a:r>
          </a:p>
        </p:txBody>
      </p:sp>
    </p:spTree>
    <p:extLst>
      <p:ext uri="{BB962C8B-B14F-4D97-AF65-F5344CB8AC3E}">
        <p14:creationId xmlns:p14="http://schemas.microsoft.com/office/powerpoint/2010/main" val="3102580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methods </a:t>
            </a:r>
            <a:br>
              <a:rPr lang="en-US" dirty="0"/>
            </a:br>
            <a:r>
              <a:rPr lang="en-US" dirty="0"/>
              <a:t>for TID indication in All ACK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4999"/>
            <a:ext cx="7770813" cy="310291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Option 1 - Setting TID value for All ACK to one of TIDs sent in the current A-MPDU under BA agreement</a:t>
            </a:r>
          </a:p>
          <a:p>
            <a:pPr lvl="1"/>
            <a:r>
              <a:rPr lang="en-US" dirty="0"/>
              <a:t>Ambiguity occurs when TIDs without BA agreement are aggregated</a:t>
            </a:r>
          </a:p>
          <a:p>
            <a:r>
              <a:rPr lang="en-US" dirty="0"/>
              <a:t>Pros.:</a:t>
            </a:r>
          </a:p>
          <a:p>
            <a:pPr lvl="1"/>
            <a:r>
              <a:rPr lang="en-US" dirty="0"/>
              <a:t>No additional TID value is necessary</a:t>
            </a:r>
          </a:p>
          <a:p>
            <a:pPr lvl="1"/>
            <a:r>
              <a:rPr lang="en-US" dirty="0"/>
              <a:t>No change on current TID value setting method</a:t>
            </a:r>
          </a:p>
          <a:p>
            <a:r>
              <a:rPr lang="en-US" dirty="0"/>
              <a:t>Cons.:</a:t>
            </a:r>
          </a:p>
          <a:p>
            <a:pPr lvl="1"/>
            <a:r>
              <a:rPr lang="en-US" dirty="0"/>
              <a:t>In case there is no TIDs with BA agreement, separate BA info. for each TID must be provided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131139" y="5378018"/>
            <a:ext cx="457200" cy="228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900" b="1" kern="0" dirty="0">
                <a:solidFill>
                  <a:srgbClr val="000000"/>
                </a:solidFill>
                <a:latin typeface="Times New Roman"/>
                <a:ea typeface="+mn-ea"/>
              </a:rPr>
              <a:t>TID0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191000" y="5379883"/>
            <a:ext cx="457200" cy="228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Times New Roman"/>
                <a:ea typeface="MS Gothic"/>
              </a:rPr>
              <a:t>MMPDU</a:t>
            </a:r>
            <a:endParaRPr lang="en-US" sz="800" b="1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31140" y="5137422"/>
            <a:ext cx="457200" cy="24622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 defTabSz="914353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b="1" dirty="0">
                <a:solidFill>
                  <a:srgbClr val="FF0000"/>
                </a:solidFill>
                <a:latin typeface="Times New Roman"/>
                <a:ea typeface="MS Gothic"/>
              </a:rPr>
              <a:t>No BA agreement</a:t>
            </a:r>
            <a:endParaRPr lang="en-US" sz="1400" b="1" dirty="0">
              <a:solidFill>
                <a:srgbClr val="FF0000"/>
              </a:solidFill>
              <a:latin typeface="Times New Roman"/>
              <a:ea typeface="+mn-e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33800" y="5375220"/>
            <a:ext cx="457200" cy="2286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  <a:defRPr/>
            </a:pPr>
            <a:r>
              <a:rPr lang="en-US" sz="900" b="1" kern="0" dirty="0">
                <a:solidFill>
                  <a:srgbClr val="000000"/>
                </a:solidFill>
                <a:latin typeface="Times New Roman"/>
                <a:ea typeface="+mn-ea"/>
              </a:rPr>
              <a:t>TID3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01348" y="5340240"/>
            <a:ext cx="834413" cy="298560"/>
          </a:xfrm>
          <a:prstGeom prst="rect">
            <a:avLst/>
          </a:prstGeom>
        </p:spPr>
        <p:txBody>
          <a:bodyPr wrap="square" lIns="0" tIns="0" rIns="0" bIns="0" anchor="ctr" anchorCtr="0">
            <a:normAutofit lnSpcReduction="10000"/>
          </a:bodyPr>
          <a:lstStyle/>
          <a:p>
            <a:pPr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A-MPDU</a:t>
            </a:r>
            <a:b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(AID:1)</a:t>
            </a:r>
            <a:endParaRPr lang="en-US" sz="180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593583" y="5378018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91948" y="594360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AID:1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01548" y="594360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ACK type:0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11148" y="594360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TID: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2 or 3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276600" y="5376604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01994" y="5351099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…</a:t>
            </a:r>
            <a:endParaRPr lang="en-US" sz="180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131139" y="5378017"/>
            <a:ext cx="2517061" cy="233262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000" b="1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01348" y="5936749"/>
            <a:ext cx="941314" cy="479802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/>
          <a:p>
            <a:pPr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BA information </a:t>
            </a:r>
            <a:b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for AID:1</a:t>
            </a:r>
            <a:endParaRPr lang="en-US" sz="180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291948" y="5791200"/>
            <a:ext cx="1828800" cy="157925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/>
          <a:p>
            <a:pPr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BA info. for All ACK</a:t>
            </a:r>
            <a:endParaRPr lang="en-US" sz="180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872644" y="5379888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715000" y="586740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AID:1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324600" y="586740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ACK type:0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934200" y="586740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TID: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2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555661" y="5378474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281055" y="5352969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…</a:t>
            </a:r>
            <a:endParaRPr lang="en-US" sz="180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872644" y="5379887"/>
            <a:ext cx="1140217" cy="233262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000" b="1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21050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methods </a:t>
            </a:r>
            <a:br>
              <a:rPr lang="en-US" dirty="0"/>
            </a:br>
            <a:r>
              <a:rPr lang="en-US" dirty="0"/>
              <a:t>for TID indication in All ACK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16516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Option 2 - Setting TID subfield to one of 1000-1110</a:t>
            </a:r>
          </a:p>
          <a:p>
            <a:pPr lvl="1"/>
            <a:r>
              <a:rPr lang="en-US" dirty="0"/>
              <a:t>TID 1000-1111 is assigned for connection oriented service </a:t>
            </a:r>
          </a:p>
          <a:p>
            <a:pPr lvl="2"/>
            <a:r>
              <a:rPr lang="en-US" dirty="0"/>
              <a:t>e.g., HCCA – not likely to be used for 11ax</a:t>
            </a:r>
          </a:p>
          <a:p>
            <a:pPr lvl="2"/>
            <a:r>
              <a:rPr lang="en-US" dirty="0"/>
              <a:t>TID 1111 is already assigned for MMPDU ACK in 11ax</a:t>
            </a:r>
          </a:p>
          <a:p>
            <a:pPr lvl="1"/>
            <a:r>
              <a:rPr lang="en-US" dirty="0"/>
              <a:t>Pros.</a:t>
            </a:r>
          </a:p>
          <a:p>
            <a:pPr lvl="2"/>
            <a:r>
              <a:rPr lang="en-US" dirty="0"/>
              <a:t>Upon the reception of BA information with TID 1110, the originator doesn’t have to decode the rest of BA information fields</a:t>
            </a:r>
          </a:p>
          <a:p>
            <a:pPr lvl="1"/>
            <a:r>
              <a:rPr lang="en-US" dirty="0"/>
              <a:t>Cons.</a:t>
            </a:r>
          </a:p>
          <a:p>
            <a:pPr lvl="2"/>
            <a:r>
              <a:rPr lang="en-US" dirty="0"/>
              <a:t>Additional TID must be reserved for indicating all ACK</a:t>
            </a:r>
          </a:p>
          <a:p>
            <a:pPr lvl="2"/>
            <a:r>
              <a:rPr lang="en-US" dirty="0"/>
              <a:t>May be awkward when A-MPDU consists of single TID</a:t>
            </a:r>
          </a:p>
          <a:p>
            <a:r>
              <a:rPr lang="en-US" dirty="0"/>
              <a:t>We prefer option 2</a:t>
            </a:r>
          </a:p>
          <a:p>
            <a:pPr lvl="1"/>
            <a:r>
              <a:rPr lang="en-US" dirty="0"/>
              <a:t>Option 2 seems more definite and more efficient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435939" y="5378018"/>
            <a:ext cx="457200" cy="228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900" b="1" kern="0" dirty="0">
                <a:solidFill>
                  <a:srgbClr val="000000"/>
                </a:solidFill>
                <a:latin typeface="Times New Roman"/>
                <a:ea typeface="+mn-ea"/>
              </a:rPr>
              <a:t>TID0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495800" y="5379883"/>
            <a:ext cx="457200" cy="228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dirty="0">
                <a:solidFill>
                  <a:srgbClr val="000000"/>
                </a:solidFill>
                <a:latin typeface="Times New Roman"/>
                <a:ea typeface="MS Gothic"/>
              </a:rPr>
              <a:t>MMPDU</a:t>
            </a:r>
            <a:endParaRPr lang="en-US" sz="800" b="1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5940" y="5137422"/>
            <a:ext cx="457200" cy="24622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 defTabSz="914353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b="1" dirty="0">
                <a:solidFill>
                  <a:srgbClr val="FF0000"/>
                </a:solidFill>
                <a:latin typeface="Times New Roman"/>
                <a:ea typeface="MS Gothic"/>
              </a:rPr>
              <a:t>No BA agreement</a:t>
            </a:r>
            <a:endParaRPr lang="en-US" sz="1400" b="1" dirty="0">
              <a:solidFill>
                <a:srgbClr val="FF0000"/>
              </a:solidFill>
              <a:latin typeface="Times New Roman"/>
              <a:ea typeface="+mn-e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038600" y="5375220"/>
            <a:ext cx="457200" cy="2286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  <a:defRPr/>
            </a:pPr>
            <a:r>
              <a:rPr lang="en-US" sz="900" b="1" kern="0" dirty="0">
                <a:solidFill>
                  <a:srgbClr val="000000"/>
                </a:solidFill>
                <a:latin typeface="Times New Roman"/>
                <a:ea typeface="+mn-ea"/>
              </a:rPr>
              <a:t>TID3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06148" y="5340240"/>
            <a:ext cx="834413" cy="298560"/>
          </a:xfrm>
          <a:prstGeom prst="rect">
            <a:avLst/>
          </a:prstGeom>
        </p:spPr>
        <p:txBody>
          <a:bodyPr wrap="square" lIns="0" tIns="0" rIns="0" bIns="0" anchor="ctr" anchorCtr="0">
            <a:normAutofit lnSpcReduction="10000"/>
          </a:bodyPr>
          <a:lstStyle/>
          <a:p>
            <a:pPr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A-MPDU</a:t>
            </a:r>
            <a:b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(AID:1)</a:t>
            </a:r>
            <a:endParaRPr lang="en-US" sz="180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98383" y="5378018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40739" y="586553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AID:1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50339" y="586553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ACK type:0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59939" y="586553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TID: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1110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581400" y="5376604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06794" y="5351099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…</a:t>
            </a:r>
            <a:endParaRPr lang="en-US" sz="180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435939" y="5378017"/>
            <a:ext cx="2517061" cy="233262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000" b="1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23266" y="5842928"/>
            <a:ext cx="941314" cy="479802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/>
          <a:p>
            <a:pPr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BA information </a:t>
            </a:r>
            <a:b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for AID:1</a:t>
            </a:r>
            <a:endParaRPr lang="en-US" sz="180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872644" y="5379888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715000" y="586740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AID:1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324600" y="586740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ACK type:0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934200" y="5867400"/>
            <a:ext cx="609600" cy="4572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>
            <a:defPPr>
              <a:defRPr lang="ko-KR"/>
            </a:defPPr>
            <a:lvl1pPr marL="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77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5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3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0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88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60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36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13" algn="l" defTabSz="914353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3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TID: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1110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555661" y="5378474"/>
            <a:ext cx="457200" cy="228600"/>
          </a:xfrm>
          <a:prstGeom prst="rect">
            <a:avLst/>
          </a:prstGeom>
          <a:solidFill>
            <a:srgbClr val="C0504D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TID2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281055" y="5352969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353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00" b="1" dirty="0">
                <a:solidFill>
                  <a:srgbClr val="000000"/>
                </a:solidFill>
                <a:latin typeface="Times New Roman"/>
                <a:ea typeface="MS Gothic"/>
              </a:rPr>
              <a:t>…</a:t>
            </a:r>
            <a:endParaRPr lang="en-US" sz="180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872644" y="5379887"/>
            <a:ext cx="1140217" cy="233262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000" b="1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28217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discussed TID value for BA information in case of all ACK</a:t>
            </a:r>
          </a:p>
          <a:p>
            <a:r>
              <a:rPr lang="en-US" dirty="0"/>
              <a:t>Without proper TID value setting rule, originator may not distinguish single MPDU ACK and all ACK upon reception of M-BA</a:t>
            </a:r>
          </a:p>
          <a:p>
            <a:r>
              <a:rPr lang="en-US" dirty="0"/>
              <a:t>We propose to Set TID value of All ACK to one of values between 1000-1110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3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</a:t>
            </a:r>
            <a:r>
              <a:rPr lang="en-US" dirty="0" err="1"/>
              <a:t>to</a:t>
            </a:r>
            <a:r>
              <a:rPr lang="en-US" dirty="0"/>
              <a:t> adopt the spec text change as shown in doc 11/16-0917r1?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71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[1] Draft P802.11ax_D0.2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820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18C3C14A-D086-4A7D-9270-F432AC8CB70E}" vid="{34CC1F64-68CE-49F1-9B21-490D284F3FB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2827</TotalTime>
  <Words>671</Words>
  <Application>Microsoft Office PowerPoint</Application>
  <PresentationFormat>On-screen Show (4:3)</PresentationFormat>
  <Paragraphs>161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맑은 고딕</vt:lpstr>
      <vt:lpstr>Arial</vt:lpstr>
      <vt:lpstr>Times New Roman</vt:lpstr>
      <vt:lpstr>Office Theme</vt:lpstr>
      <vt:lpstr>Document</vt:lpstr>
      <vt:lpstr>TID value of ALL ACK signaling</vt:lpstr>
      <vt:lpstr>Recap. Multi-STA BA format</vt:lpstr>
      <vt:lpstr>Motivation</vt:lpstr>
      <vt:lpstr>Ambiguity in All ACK signaling</vt:lpstr>
      <vt:lpstr>Proposed methods  for TID indication in All ACK (1)</vt:lpstr>
      <vt:lpstr>Proposed methods  for TID indication in All ACK (2)</vt:lpstr>
      <vt:lpstr>Conclusion</vt:lpstr>
      <vt:lpstr>Strawpoll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86</cp:revision>
  <cp:lastPrinted>1601-01-01T00:00:00Z</cp:lastPrinted>
  <dcterms:created xsi:type="dcterms:W3CDTF">2016-07-13T05:11:18Z</dcterms:created>
  <dcterms:modified xsi:type="dcterms:W3CDTF">2016-07-27T21:32:58Z</dcterms:modified>
</cp:coreProperties>
</file>