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66" r:id="rId3"/>
    <p:sldId id="267" r:id="rId4"/>
    <p:sldId id="268" r:id="rId5"/>
    <p:sldId id="277" r:id="rId6"/>
    <p:sldId id="276" r:id="rId7"/>
    <p:sldId id="271" r:id="rId8"/>
    <p:sldId id="275" r:id="rId9"/>
    <p:sldId id="273" r:id="rId1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8" autoAdjust="0"/>
    <p:restoredTop sz="94652" autoAdjust="0"/>
  </p:normalViewPr>
  <p:slideViewPr>
    <p:cSldViewPr>
      <p:cViewPr varScale="1">
        <p:scale>
          <a:sx n="38" d="100"/>
          <a:sy n="38" d="100"/>
        </p:scale>
        <p:origin x="58" y="8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7/25/2016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3582306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4979821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708418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41761153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30629642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2016</a:t>
            </a:r>
            <a:endParaRPr lang="en-GB"/>
          </a:p>
        </p:txBody>
      </p:sp>
      <p:sp>
        <p:nvSpPr>
          <p:cNvPr id="5" name="Footer Placeholder 4"/>
          <p:cNvSpPr>
            <a:spLocks noGrp="1"/>
          </p:cNvSpPr>
          <p:nvPr>
            <p:ph type="ftr" idx="11"/>
          </p:nvPr>
        </p:nvSpPr>
        <p:spPr/>
        <p:txBody>
          <a:bodyPr/>
          <a:lstStyle>
            <a:lvl1pPr>
              <a:defRPr/>
            </a:lvl1pPr>
          </a:lstStyle>
          <a:p>
            <a:r>
              <a:rPr lang="nl-NL"/>
              <a:t>Woojin Ahn et al., WILUS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nl-NL"/>
              <a:t>Woojin Ahn et al., WILUS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2016</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July 2016</a:t>
            </a:r>
            <a:endParaRPr lang="en-GB"/>
          </a:p>
        </p:txBody>
      </p:sp>
      <p:sp>
        <p:nvSpPr>
          <p:cNvPr id="5" name="Footer Placeholder 4"/>
          <p:cNvSpPr>
            <a:spLocks noGrp="1"/>
          </p:cNvSpPr>
          <p:nvPr>
            <p:ph type="ftr" idx="11"/>
          </p:nvPr>
        </p:nvSpPr>
        <p:spPr/>
        <p:txBody>
          <a:bodyPr/>
          <a:lstStyle>
            <a:lvl1pPr>
              <a:defRPr/>
            </a:lvl1pPr>
          </a:lstStyle>
          <a:p>
            <a:r>
              <a:rPr lang="nl-NL"/>
              <a:t>Woojin Ahn et al., WILUS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2016</a:t>
            </a:r>
            <a:endParaRPr lang="en-GB"/>
          </a:p>
        </p:txBody>
      </p:sp>
      <p:sp>
        <p:nvSpPr>
          <p:cNvPr id="6" name="Footer Placeholder 5"/>
          <p:cNvSpPr>
            <a:spLocks noGrp="1"/>
          </p:cNvSpPr>
          <p:nvPr>
            <p:ph type="ftr" idx="11"/>
          </p:nvPr>
        </p:nvSpPr>
        <p:spPr/>
        <p:txBody>
          <a:bodyPr/>
          <a:lstStyle>
            <a:lvl1pPr>
              <a:defRPr/>
            </a:lvl1pPr>
          </a:lstStyle>
          <a:p>
            <a:r>
              <a:rPr lang="nl-NL"/>
              <a:t>Woojin Ahn et al., WILUS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nl-NL"/>
              <a:t>Woojin Ahn et al., WILUS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2016</a:t>
            </a:r>
            <a:endParaRPr lang="en-GB"/>
          </a:p>
        </p:txBody>
      </p:sp>
      <p:sp>
        <p:nvSpPr>
          <p:cNvPr id="4" name="Footer Placeholder 3"/>
          <p:cNvSpPr>
            <a:spLocks noGrp="1"/>
          </p:cNvSpPr>
          <p:nvPr>
            <p:ph type="ftr" idx="11"/>
          </p:nvPr>
        </p:nvSpPr>
        <p:spPr/>
        <p:txBody>
          <a:bodyPr/>
          <a:lstStyle>
            <a:lvl1pPr>
              <a:defRPr/>
            </a:lvl1pPr>
          </a:lstStyle>
          <a:p>
            <a:r>
              <a:rPr lang="nl-NL"/>
              <a:t>Woojin Ahn et al., WILUS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2016</a:t>
            </a:r>
            <a:endParaRPr lang="en-GB"/>
          </a:p>
        </p:txBody>
      </p:sp>
      <p:sp>
        <p:nvSpPr>
          <p:cNvPr id="3" name="Footer Placeholder 2"/>
          <p:cNvSpPr>
            <a:spLocks noGrp="1"/>
          </p:cNvSpPr>
          <p:nvPr>
            <p:ph type="ftr" idx="11"/>
          </p:nvPr>
        </p:nvSpPr>
        <p:spPr/>
        <p:txBody>
          <a:bodyPr/>
          <a:lstStyle>
            <a:lvl1pPr>
              <a:defRPr/>
            </a:lvl1pPr>
          </a:lstStyle>
          <a:p>
            <a:r>
              <a:rPr lang="nl-NL"/>
              <a:t>Woojin Ahn et al., WILUS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2016</a:t>
            </a:r>
            <a:endParaRPr lang="en-GB"/>
          </a:p>
        </p:txBody>
      </p:sp>
      <p:sp>
        <p:nvSpPr>
          <p:cNvPr id="5" name="Footer Placeholder 4"/>
          <p:cNvSpPr>
            <a:spLocks noGrp="1"/>
          </p:cNvSpPr>
          <p:nvPr>
            <p:ph type="ftr" idx="11"/>
          </p:nvPr>
        </p:nvSpPr>
        <p:spPr/>
        <p:txBody>
          <a:bodyPr/>
          <a:lstStyle>
            <a:lvl1pPr>
              <a:defRPr/>
            </a:lvl1pPr>
          </a:lstStyle>
          <a:p>
            <a:r>
              <a:rPr lang="nl-NL"/>
              <a:t>Woojin Ahn et al., WILUS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2016</a:t>
            </a:r>
            <a:endParaRPr lang="en-GB"/>
          </a:p>
        </p:txBody>
      </p:sp>
      <p:sp>
        <p:nvSpPr>
          <p:cNvPr id="5" name="Footer Placeholder 4"/>
          <p:cNvSpPr>
            <a:spLocks noGrp="1"/>
          </p:cNvSpPr>
          <p:nvPr>
            <p:ph type="ftr" idx="11"/>
          </p:nvPr>
        </p:nvSpPr>
        <p:spPr/>
        <p:txBody>
          <a:bodyPr/>
          <a:lstStyle>
            <a:lvl1pPr>
              <a:defRPr/>
            </a:lvl1pPr>
          </a:lstStyle>
          <a:p>
            <a:r>
              <a:rPr lang="nl-NL"/>
              <a:t>Woojin Ahn et al., WILUS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nl-NL"/>
              <a:t>Woojin Ahn et al., WILUS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802.11-16/0916r0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Times New Roman" panose="02020603050405020304" pitchFamily="18" charset="0"/>
        <a:buChar char="−"/>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Times New Roman" panose="02020603050405020304" pitchFamily="18" charset="0"/>
        <a:buChar char="−"/>
        <a:defRPr sz="1600">
          <a:solidFill>
            <a:srgbClr val="000000"/>
          </a:solidFill>
          <a:latin typeface="+mn-lt"/>
          <a:ea typeface="+mn-ea"/>
        </a:defRPr>
      </a:lvl4pPr>
      <a:lvl5pPr marL="21145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July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nl-NL"/>
              <a:t>Woojin Ahn et al., WILUS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TID value of ALL ACK </a:t>
            </a:r>
            <a:r>
              <a:rPr lang="en-GB" dirty="0" err="1"/>
              <a:t>signaling</a:t>
            </a:r>
            <a:endParaRPr lang="en-GB" dirty="0"/>
          </a:p>
        </p:txBody>
      </p:sp>
      <p:sp>
        <p:nvSpPr>
          <p:cNvPr id="3074" name="Rectangle 2"/>
          <p:cNvSpPr>
            <a:spLocks noGrp="1" noChangeArrowheads="1"/>
          </p:cNvSpPr>
          <p:nvPr>
            <p:ph type="body" idx="1"/>
          </p:nvPr>
        </p:nvSpPr>
        <p:spPr>
          <a:xfrm>
            <a:off x="685800" y="1524000"/>
            <a:ext cx="7772400" cy="396875"/>
          </a:xfrm>
          <a:ln/>
        </p:spPr>
        <p:txBody>
          <a:bodyPr>
            <a:normAutofit lnSpcReduction="10000"/>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2016-07-25</a:t>
            </a:r>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311811276"/>
              </p:ext>
            </p:extLst>
          </p:nvPr>
        </p:nvGraphicFramePr>
        <p:xfrm>
          <a:off x="517525" y="2286000"/>
          <a:ext cx="8093075" cy="2840948"/>
        </p:xfrm>
        <a:graphic>
          <a:graphicData uri="http://schemas.openxmlformats.org/presentationml/2006/ole">
            <mc:AlternateContent xmlns:mc="http://schemas.openxmlformats.org/markup-compatibility/2006">
              <mc:Choice xmlns:v="urn:schemas-microsoft-com:vml" Requires="v">
                <p:oleObj spid="_x0000_s3133" name="Document" r:id="rId4" imgW="8246962" imgH="2905349" progId="Word.Document.8">
                  <p:embed/>
                </p:oleObj>
              </mc:Choice>
              <mc:Fallback>
                <p:oleObj name="Document" r:id="rId4" imgW="8246962" imgH="2905349" progId="Word.Document.8">
                  <p:embed/>
                  <p:pic>
                    <p:nvPicPr>
                      <p:cNvPr id="3075" name="Object 3"/>
                      <p:cNvPicPr>
                        <a:picLocks noChangeAspect="1" noChangeArrowheads="1"/>
                      </p:cNvPicPr>
                      <p:nvPr/>
                    </p:nvPicPr>
                    <p:blipFill>
                      <a:blip r:embed="rId5"/>
                      <a:srcRect/>
                      <a:stretch>
                        <a:fillRect/>
                      </a:stretch>
                    </p:blipFill>
                    <p:spPr bwMode="auto">
                      <a:xfrm>
                        <a:off x="517525" y="2286000"/>
                        <a:ext cx="8093075" cy="2840948"/>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Recap. Multi-STA BA format</a:t>
            </a:r>
          </a:p>
        </p:txBody>
      </p:sp>
      <p:sp>
        <p:nvSpPr>
          <p:cNvPr id="3" name="Content Placeholder 2"/>
          <p:cNvSpPr>
            <a:spLocks noGrp="1"/>
          </p:cNvSpPr>
          <p:nvPr>
            <p:ph idx="1"/>
          </p:nvPr>
        </p:nvSpPr>
        <p:spPr/>
        <p:txBody>
          <a:bodyPr>
            <a:normAutofit/>
          </a:bodyPr>
          <a:lstStyle/>
          <a:p>
            <a:r>
              <a:rPr lang="en-US" sz="1800" i="1" dirty="0"/>
              <a:t>9.3.1.9.7 Multi-STA </a:t>
            </a:r>
            <a:r>
              <a:rPr lang="en-US" sz="1800" i="1" dirty="0" err="1"/>
              <a:t>BlockAck</a:t>
            </a:r>
            <a:r>
              <a:rPr lang="en-US" sz="1800" i="1" dirty="0"/>
              <a:t> variant</a:t>
            </a:r>
            <a:r>
              <a:rPr lang="en-US" sz="1800" dirty="0"/>
              <a:t>[1]</a:t>
            </a:r>
          </a:p>
          <a:p>
            <a:pPr lvl="1"/>
            <a:r>
              <a:rPr lang="en-US" sz="1600" i="1" dirty="0"/>
              <a:t>…</a:t>
            </a:r>
            <a:br>
              <a:rPr lang="en-US" sz="1600" i="1" dirty="0"/>
            </a:br>
            <a:r>
              <a:rPr lang="en-US" sz="1600" i="1" dirty="0"/>
              <a:t>The TID subfield(#2581) contains the TID for which the acknowledgment or block acknowledgment applies.</a:t>
            </a:r>
            <a:br>
              <a:rPr lang="en-US" sz="1600" i="1" dirty="0"/>
            </a:br>
            <a:r>
              <a:rPr lang="en-US" sz="1600" i="1" dirty="0"/>
              <a:t>If the </a:t>
            </a:r>
            <a:r>
              <a:rPr lang="en-US" sz="1600" i="1" dirty="0" err="1"/>
              <a:t>Ack</a:t>
            </a:r>
            <a:r>
              <a:rPr lang="en-US" sz="1600" i="1" dirty="0"/>
              <a:t> Type(#1408) field is 0, then the Block </a:t>
            </a:r>
            <a:r>
              <a:rPr lang="en-US" sz="1600" i="1" dirty="0" err="1"/>
              <a:t>Ack</a:t>
            </a:r>
            <a:r>
              <a:rPr lang="en-US" sz="1600" i="1" dirty="0"/>
              <a:t> Starting Sequence Control and Block </a:t>
            </a:r>
            <a:r>
              <a:rPr lang="en-US" sz="1600" i="1" dirty="0" err="1"/>
              <a:t>Ack</a:t>
            </a:r>
            <a:r>
              <a:rPr lang="en-US" sz="1600" i="1" dirty="0"/>
              <a:t> Bitmap subfields(#1274) are not present and the Per STA Info subfield(#1141) indicates the acknowledgment of successful reception of either a single MPDU or of all the MPDUs carried in the eliciting (A-)MPDU(#1276). If the </a:t>
            </a:r>
            <a:r>
              <a:rPr lang="en-US" sz="1600" i="1" dirty="0" err="1"/>
              <a:t>Ack</a:t>
            </a:r>
            <a:r>
              <a:rPr lang="en-US" sz="1600" i="1" dirty="0"/>
              <a:t> Type(#1408) subfield is 1, then the Block </a:t>
            </a:r>
            <a:r>
              <a:rPr lang="en-US" sz="1600" i="1" dirty="0" err="1"/>
              <a:t>Ack</a:t>
            </a:r>
            <a:r>
              <a:rPr lang="en-US" sz="1600" i="1" dirty="0"/>
              <a:t> Starting Sequence Control and Block </a:t>
            </a:r>
            <a:r>
              <a:rPr lang="en-US" sz="1600" i="1" dirty="0" err="1"/>
              <a:t>Ack</a:t>
            </a:r>
            <a:r>
              <a:rPr lang="en-US" sz="1600" i="1" dirty="0"/>
              <a:t> Bitmap subfields(#1141) are present.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a:t>July 2016</a:t>
            </a:r>
            <a:endParaRPr lang="en-GB" dirty="0"/>
          </a:p>
        </p:txBody>
      </p:sp>
      <p:pic>
        <p:nvPicPr>
          <p:cNvPr id="7" name="Picture 6"/>
          <p:cNvPicPr>
            <a:picLocks noChangeAspect="1"/>
          </p:cNvPicPr>
          <p:nvPr/>
        </p:nvPicPr>
        <p:blipFill>
          <a:blip r:embed="rId2"/>
          <a:stretch>
            <a:fillRect/>
          </a:stretch>
        </p:blipFill>
        <p:spPr>
          <a:xfrm>
            <a:off x="4664506" y="4953000"/>
            <a:ext cx="2803094" cy="936589"/>
          </a:xfrm>
          <a:prstGeom prst="rect">
            <a:avLst/>
          </a:prstGeom>
        </p:spPr>
      </p:pic>
      <p:pic>
        <p:nvPicPr>
          <p:cNvPr id="8" name="Picture 7"/>
          <p:cNvPicPr>
            <a:picLocks noChangeAspect="1"/>
          </p:cNvPicPr>
          <p:nvPr/>
        </p:nvPicPr>
        <p:blipFill>
          <a:blip r:embed="rId3"/>
          <a:stretch>
            <a:fillRect/>
          </a:stretch>
        </p:blipFill>
        <p:spPr>
          <a:xfrm>
            <a:off x="1656517" y="5029200"/>
            <a:ext cx="2882791" cy="921620"/>
          </a:xfrm>
          <a:prstGeom prst="rect">
            <a:avLst/>
          </a:prstGeom>
        </p:spPr>
      </p:pic>
    </p:spTree>
    <p:extLst>
      <p:ext uri="{BB962C8B-B14F-4D97-AF65-F5344CB8AC3E}">
        <p14:creationId xmlns:p14="http://schemas.microsoft.com/office/powerpoint/2010/main" val="1048839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a:t>
            </a:r>
          </a:p>
        </p:txBody>
      </p:sp>
      <p:sp>
        <p:nvSpPr>
          <p:cNvPr id="3" name="Content Placeholder 2"/>
          <p:cNvSpPr>
            <a:spLocks noGrp="1"/>
          </p:cNvSpPr>
          <p:nvPr>
            <p:ph idx="1"/>
          </p:nvPr>
        </p:nvSpPr>
        <p:spPr>
          <a:xfrm>
            <a:off x="685800" y="1981201"/>
            <a:ext cx="7770813" cy="3429000"/>
          </a:xfrm>
        </p:spPr>
        <p:txBody>
          <a:bodyPr>
            <a:normAutofit fontScale="85000" lnSpcReduction="20000"/>
          </a:bodyPr>
          <a:lstStyle/>
          <a:p>
            <a:r>
              <a:rPr lang="en-US" dirty="0"/>
              <a:t>In all ACK situation, one BA information may inform acknowledgement for multiple TIDs</a:t>
            </a:r>
          </a:p>
          <a:p>
            <a:pPr lvl="1"/>
            <a:r>
              <a:rPr lang="en-US" dirty="0"/>
              <a:t>ACK type is set to 0</a:t>
            </a:r>
          </a:p>
          <a:p>
            <a:r>
              <a:rPr lang="en-US" dirty="0"/>
              <a:t>TID setting rule for All ACK </a:t>
            </a:r>
            <a:r>
              <a:rPr lang="en-US"/>
              <a:t>case is not </a:t>
            </a:r>
            <a:r>
              <a:rPr lang="en-US" dirty="0"/>
              <a:t>defined</a:t>
            </a:r>
          </a:p>
          <a:p>
            <a:r>
              <a:rPr lang="en-US" dirty="0"/>
              <a:t>The originator STA may confuse All ACK with single ACK in certain situations</a:t>
            </a:r>
          </a:p>
          <a:p>
            <a:pPr lvl="1"/>
            <a:r>
              <a:rPr lang="en-US" dirty="0"/>
              <a:t>MPDUs with no BA agreement are also allowed to be aggregated in Multiple TID A-MPDUs</a:t>
            </a:r>
          </a:p>
          <a:p>
            <a:pPr lvl="2"/>
            <a:r>
              <a:rPr lang="en-US" dirty="0"/>
              <a:t>Acknowledged by M-BA as well</a:t>
            </a:r>
          </a:p>
          <a:p>
            <a:pPr lvl="2"/>
            <a:r>
              <a:rPr lang="en-US" dirty="0"/>
              <a:t>ACK type will be set to 0</a:t>
            </a:r>
          </a:p>
          <a:p>
            <a:pPr lvl="1"/>
            <a:r>
              <a:rPr lang="en-US" dirty="0"/>
              <a:t>Currently all 16 TID values are assigned for specific purposes</a:t>
            </a:r>
          </a:p>
          <a:p>
            <a:pPr lvl="2"/>
            <a:r>
              <a:rPr lang="en-US" dirty="0"/>
              <a:t>E.g., EDCA and HCCA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a:t>July 2016</a:t>
            </a:r>
            <a:endParaRPr lang="en-GB" dirty="0"/>
          </a:p>
        </p:txBody>
      </p:sp>
      <p:pic>
        <p:nvPicPr>
          <p:cNvPr id="7" name="Picture 6"/>
          <p:cNvPicPr>
            <a:picLocks noChangeAspect="1"/>
          </p:cNvPicPr>
          <p:nvPr/>
        </p:nvPicPr>
        <p:blipFill>
          <a:blip r:embed="rId3"/>
          <a:stretch>
            <a:fillRect/>
          </a:stretch>
        </p:blipFill>
        <p:spPr>
          <a:xfrm>
            <a:off x="1828800" y="5355585"/>
            <a:ext cx="4938480" cy="673740"/>
          </a:xfrm>
          <a:prstGeom prst="rect">
            <a:avLst/>
          </a:prstGeom>
        </p:spPr>
      </p:pic>
      <p:pic>
        <p:nvPicPr>
          <p:cNvPr id="8" name="Picture 7"/>
          <p:cNvPicPr>
            <a:picLocks noChangeAspect="1"/>
          </p:cNvPicPr>
          <p:nvPr/>
        </p:nvPicPr>
        <p:blipFill>
          <a:blip r:embed="rId4"/>
          <a:stretch>
            <a:fillRect/>
          </a:stretch>
        </p:blipFill>
        <p:spPr>
          <a:xfrm>
            <a:off x="1905000" y="6021180"/>
            <a:ext cx="5061600" cy="379620"/>
          </a:xfrm>
          <a:prstGeom prst="rect">
            <a:avLst/>
          </a:prstGeom>
        </p:spPr>
      </p:pic>
    </p:spTree>
    <p:extLst>
      <p:ext uri="{BB962C8B-B14F-4D97-AF65-F5344CB8AC3E}">
        <p14:creationId xmlns:p14="http://schemas.microsoft.com/office/powerpoint/2010/main" val="4178827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Ambiguity in All ACK signaling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a:t>July 2016</a:t>
            </a:r>
            <a:endParaRPr lang="en-GB" dirty="0"/>
          </a:p>
        </p:txBody>
      </p:sp>
      <p:sp>
        <p:nvSpPr>
          <p:cNvPr id="40" name="Rectangle 39"/>
          <p:cNvSpPr/>
          <p:nvPr/>
        </p:nvSpPr>
        <p:spPr bwMode="auto">
          <a:xfrm>
            <a:off x="1862968" y="2142572"/>
            <a:ext cx="457200" cy="228600"/>
          </a:xfrm>
          <a:prstGeom prst="rect">
            <a:avLst/>
          </a:prstGeom>
          <a:solidFill>
            <a:srgbClr val="FFC000"/>
          </a:solidFill>
          <a:ln w="12700" cap="flat" cmpd="sng" algn="ctr">
            <a:solidFill>
              <a:srgbClr val="000000"/>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algn="ctr">
              <a:defRPr/>
            </a:pPr>
            <a:r>
              <a:rPr lang="en-US" sz="900" b="1" kern="0" dirty="0">
                <a:solidFill>
                  <a:srgbClr val="000000"/>
                </a:solidFill>
                <a:latin typeface="Times New Roman"/>
                <a:ea typeface="+mn-ea"/>
              </a:rPr>
              <a:t>TID0</a:t>
            </a:r>
          </a:p>
        </p:txBody>
      </p:sp>
      <p:sp>
        <p:nvSpPr>
          <p:cNvPr id="41" name="Rectangle 40"/>
          <p:cNvSpPr/>
          <p:nvPr/>
        </p:nvSpPr>
        <p:spPr bwMode="auto">
          <a:xfrm>
            <a:off x="3922829" y="2144437"/>
            <a:ext cx="457200" cy="228600"/>
          </a:xfrm>
          <a:prstGeom prst="rect">
            <a:avLst/>
          </a:prstGeom>
          <a:noFill/>
          <a:ln w="12700" cap="flat" cmpd="sng" algn="ctr">
            <a:solidFill>
              <a:srgbClr val="000000"/>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algn="ctr" defTabSz="914400" eaLnBrk="1" fontAlgn="auto" hangingPunct="1">
              <a:spcBef>
                <a:spcPts val="0"/>
              </a:spcBef>
              <a:spcAft>
                <a:spcPts val="0"/>
              </a:spcAft>
              <a:buClrTx/>
              <a:buSzTx/>
              <a:buFontTx/>
              <a:buNone/>
              <a:defRPr/>
            </a:pPr>
            <a:r>
              <a:rPr lang="en-US" sz="800" b="1" dirty="0">
                <a:solidFill>
                  <a:srgbClr val="000000"/>
                </a:solidFill>
                <a:latin typeface="Times New Roman"/>
                <a:ea typeface="MS Gothic"/>
              </a:rPr>
              <a:t>MMPDU</a:t>
            </a:r>
            <a:endParaRPr lang="en-US" sz="800" b="1" kern="0" dirty="0">
              <a:solidFill>
                <a:srgbClr val="000000"/>
              </a:solidFill>
              <a:latin typeface="Times New Roman"/>
              <a:ea typeface="+mn-ea"/>
            </a:endParaRPr>
          </a:p>
        </p:txBody>
      </p:sp>
      <p:sp>
        <p:nvSpPr>
          <p:cNvPr id="42" name="Rectangle 41"/>
          <p:cNvSpPr/>
          <p:nvPr/>
        </p:nvSpPr>
        <p:spPr>
          <a:xfrm>
            <a:off x="1862969" y="1905000"/>
            <a:ext cx="457200" cy="246221"/>
          </a:xfrm>
          <a:prstGeom prst="rect">
            <a:avLst/>
          </a:prstGeom>
        </p:spPr>
        <p:txBody>
          <a:bodyPr wrap="square" lIns="0" tIns="0" rIns="0" bIns="0">
            <a:noAutofit/>
          </a:bodyPr>
          <a:lstStyle/>
          <a:p>
            <a:pPr algn="ctr" defTabSz="914353" eaLnBrk="1" fontAlgn="auto" hangingPunct="1">
              <a:spcBef>
                <a:spcPts val="0"/>
              </a:spcBef>
              <a:spcAft>
                <a:spcPts val="0"/>
              </a:spcAft>
              <a:buClrTx/>
              <a:buSzTx/>
              <a:buFontTx/>
              <a:buNone/>
            </a:pPr>
            <a:r>
              <a:rPr lang="en-US" sz="800" b="1" dirty="0">
                <a:solidFill>
                  <a:srgbClr val="FF0000"/>
                </a:solidFill>
                <a:latin typeface="Times New Roman"/>
                <a:ea typeface="MS Gothic"/>
              </a:rPr>
              <a:t>No BA agreement</a:t>
            </a:r>
            <a:endParaRPr lang="en-US" sz="1400" b="1" dirty="0">
              <a:solidFill>
                <a:srgbClr val="FF0000"/>
              </a:solidFill>
              <a:latin typeface="Times New Roman"/>
              <a:ea typeface="+mn-ea"/>
            </a:endParaRPr>
          </a:p>
        </p:txBody>
      </p:sp>
      <p:sp>
        <p:nvSpPr>
          <p:cNvPr id="43" name="Rectangle 42"/>
          <p:cNvSpPr/>
          <p:nvPr/>
        </p:nvSpPr>
        <p:spPr bwMode="auto">
          <a:xfrm>
            <a:off x="3465629" y="2139774"/>
            <a:ext cx="457200" cy="228600"/>
          </a:xfrm>
          <a:prstGeom prst="rect">
            <a:avLst/>
          </a:prstGeom>
          <a:solidFill>
            <a:srgbClr val="00B0F0"/>
          </a:solidFill>
          <a:ln w="12700" cap="flat" cmpd="sng" algn="ctr">
            <a:solidFill>
              <a:srgbClr val="000000"/>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algn="ctr">
              <a:buFontTx/>
              <a:buNone/>
              <a:defRPr/>
            </a:pPr>
            <a:r>
              <a:rPr lang="en-US" sz="900" b="1" kern="0" dirty="0">
                <a:solidFill>
                  <a:srgbClr val="000000"/>
                </a:solidFill>
                <a:latin typeface="Times New Roman"/>
                <a:ea typeface="+mn-ea"/>
              </a:rPr>
              <a:t>TID3</a:t>
            </a:r>
          </a:p>
        </p:txBody>
      </p:sp>
      <p:sp>
        <p:nvSpPr>
          <p:cNvPr id="44" name="Rectangle 43"/>
          <p:cNvSpPr/>
          <p:nvPr/>
        </p:nvSpPr>
        <p:spPr>
          <a:xfrm>
            <a:off x="1033177" y="2104794"/>
            <a:ext cx="834413" cy="298560"/>
          </a:xfrm>
          <a:prstGeom prst="rect">
            <a:avLst/>
          </a:prstGeom>
        </p:spPr>
        <p:txBody>
          <a:bodyPr wrap="square" lIns="0" tIns="0" rIns="0" bIns="0" anchor="ctr" anchorCtr="0">
            <a:normAutofit lnSpcReduction="10000"/>
          </a:bodyPr>
          <a:lstStyle/>
          <a:p>
            <a:pPr algn="ctr" defTabSz="914353" eaLnBrk="1" fontAlgn="auto" latinLnBrk="1" hangingPunct="1">
              <a:spcBef>
                <a:spcPts val="0"/>
              </a:spcBef>
              <a:spcAft>
                <a:spcPts val="0"/>
              </a:spcAft>
              <a:buClrTx/>
              <a:buSzTx/>
              <a:buFontTx/>
              <a:buNone/>
            </a:pPr>
            <a:r>
              <a:rPr lang="en-US" sz="1000" b="1" dirty="0">
                <a:solidFill>
                  <a:srgbClr val="000000"/>
                </a:solidFill>
                <a:latin typeface="Times New Roman"/>
                <a:ea typeface="MS Gothic"/>
              </a:rPr>
              <a:t>A-MPDU</a:t>
            </a:r>
            <a:br>
              <a:rPr lang="en-US" sz="1000" b="1" dirty="0">
                <a:solidFill>
                  <a:srgbClr val="000000"/>
                </a:solidFill>
                <a:latin typeface="Times New Roman"/>
                <a:ea typeface="MS Gothic"/>
              </a:rPr>
            </a:br>
            <a:r>
              <a:rPr lang="en-US" sz="1000" b="1" dirty="0">
                <a:solidFill>
                  <a:srgbClr val="000000"/>
                </a:solidFill>
                <a:latin typeface="Times New Roman"/>
                <a:ea typeface="MS Gothic"/>
              </a:rPr>
              <a:t>(AID:1)</a:t>
            </a:r>
            <a:endParaRPr lang="en-US" sz="1800" dirty="0">
              <a:solidFill>
                <a:srgbClr val="000000"/>
              </a:solidFill>
              <a:latin typeface="Times New Roman"/>
              <a:ea typeface="+mn-ea"/>
            </a:endParaRPr>
          </a:p>
        </p:txBody>
      </p:sp>
      <p:sp>
        <p:nvSpPr>
          <p:cNvPr id="45" name="Rectangle 44"/>
          <p:cNvSpPr/>
          <p:nvPr/>
        </p:nvSpPr>
        <p:spPr bwMode="auto">
          <a:xfrm>
            <a:off x="2325412" y="2142572"/>
            <a:ext cx="457200" cy="228600"/>
          </a:xfrm>
          <a:prstGeom prst="rect">
            <a:avLst/>
          </a:prstGeom>
          <a:solidFill>
            <a:srgbClr val="C0504D"/>
          </a:solidFill>
          <a:ln w="12700" cap="flat" cmpd="sng" algn="ctr">
            <a:solidFill>
              <a:srgbClr val="000000"/>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0000"/>
                </a:solidFill>
                <a:effectLst/>
                <a:uLnTx/>
                <a:uFillTx/>
                <a:latin typeface="Times New Roman"/>
                <a:ea typeface="+mn-ea"/>
              </a:rPr>
              <a:t>TID2</a:t>
            </a:r>
          </a:p>
        </p:txBody>
      </p:sp>
      <p:sp>
        <p:nvSpPr>
          <p:cNvPr id="51" name="Rectangle 50"/>
          <p:cNvSpPr/>
          <p:nvPr/>
        </p:nvSpPr>
        <p:spPr>
          <a:xfrm>
            <a:off x="2167768" y="3063751"/>
            <a:ext cx="609600" cy="457200"/>
          </a:xfrm>
          <a:prstGeom prst="rect">
            <a:avLst/>
          </a:prstGeom>
          <a:solidFill>
            <a:sysClr val="window" lastClr="FFFFFF"/>
          </a:solidFill>
          <a:ln w="28575" cap="flat" cmpd="sng" algn="ctr">
            <a:solidFill>
              <a:sysClr val="windowText" lastClr="000000"/>
            </a:solidFill>
            <a:prstDash val="solid"/>
          </a:ln>
          <a:effectLst/>
        </p:spPr>
        <p:txBody>
          <a:bodyPr lIns="0" tIns="0" rIns="0" bIns="0" rtlCol="0" anchor="ctr"/>
          <a:lstStyle>
            <a:defPPr>
              <a:defRPr lang="ko-KR"/>
            </a:defPPr>
            <a:lvl1pPr marL="0" algn="l" defTabSz="914353" rtl="0" eaLnBrk="1" latinLnBrk="1" hangingPunct="1">
              <a:defRPr sz="1800" kern="1200">
                <a:solidFill>
                  <a:schemeClr val="lt1"/>
                </a:solidFill>
                <a:latin typeface="+mn-lt"/>
                <a:ea typeface="+mn-ea"/>
                <a:cs typeface="+mn-cs"/>
              </a:defRPr>
            </a:lvl1pPr>
            <a:lvl2pPr marL="457177" algn="l" defTabSz="914353" rtl="0" eaLnBrk="1" latinLnBrk="1" hangingPunct="1">
              <a:defRPr sz="1800" kern="1200">
                <a:solidFill>
                  <a:schemeClr val="lt1"/>
                </a:solidFill>
                <a:latin typeface="+mn-lt"/>
                <a:ea typeface="+mn-ea"/>
                <a:cs typeface="+mn-cs"/>
              </a:defRPr>
            </a:lvl2pPr>
            <a:lvl3pPr marL="914353" algn="l" defTabSz="914353" rtl="0" eaLnBrk="1" latinLnBrk="1" hangingPunct="1">
              <a:defRPr sz="1800" kern="1200">
                <a:solidFill>
                  <a:schemeClr val="lt1"/>
                </a:solidFill>
                <a:latin typeface="+mn-lt"/>
                <a:ea typeface="+mn-ea"/>
                <a:cs typeface="+mn-cs"/>
              </a:defRPr>
            </a:lvl3pPr>
            <a:lvl4pPr marL="1371530" algn="l" defTabSz="914353" rtl="0" eaLnBrk="1" latinLnBrk="1" hangingPunct="1">
              <a:defRPr sz="1800" kern="1200">
                <a:solidFill>
                  <a:schemeClr val="lt1"/>
                </a:solidFill>
                <a:latin typeface="+mn-lt"/>
                <a:ea typeface="+mn-ea"/>
                <a:cs typeface="+mn-cs"/>
              </a:defRPr>
            </a:lvl4pPr>
            <a:lvl5pPr marL="1828706" algn="l" defTabSz="914353" rtl="0" eaLnBrk="1" latinLnBrk="1" hangingPunct="1">
              <a:defRPr sz="1800" kern="1200">
                <a:solidFill>
                  <a:schemeClr val="lt1"/>
                </a:solidFill>
                <a:latin typeface="+mn-lt"/>
                <a:ea typeface="+mn-ea"/>
                <a:cs typeface="+mn-cs"/>
              </a:defRPr>
            </a:lvl5pPr>
            <a:lvl6pPr marL="2285883" algn="l" defTabSz="914353" rtl="0" eaLnBrk="1" latinLnBrk="1" hangingPunct="1">
              <a:defRPr sz="1800" kern="1200">
                <a:solidFill>
                  <a:schemeClr val="lt1"/>
                </a:solidFill>
                <a:latin typeface="+mn-lt"/>
                <a:ea typeface="+mn-ea"/>
                <a:cs typeface="+mn-cs"/>
              </a:defRPr>
            </a:lvl6pPr>
            <a:lvl7pPr marL="2743060" algn="l" defTabSz="914353" rtl="0" eaLnBrk="1" latinLnBrk="1" hangingPunct="1">
              <a:defRPr sz="1800" kern="1200">
                <a:solidFill>
                  <a:schemeClr val="lt1"/>
                </a:solidFill>
                <a:latin typeface="+mn-lt"/>
                <a:ea typeface="+mn-ea"/>
                <a:cs typeface="+mn-cs"/>
              </a:defRPr>
            </a:lvl7pPr>
            <a:lvl8pPr marL="3200236" algn="l" defTabSz="914353" rtl="0" eaLnBrk="1" latinLnBrk="1" hangingPunct="1">
              <a:defRPr sz="1800" kern="1200">
                <a:solidFill>
                  <a:schemeClr val="lt1"/>
                </a:solidFill>
                <a:latin typeface="+mn-lt"/>
                <a:ea typeface="+mn-ea"/>
                <a:cs typeface="+mn-cs"/>
              </a:defRPr>
            </a:lvl8pPr>
            <a:lvl9pPr marL="3657413" algn="l" defTabSz="914353" rtl="0" eaLnBrk="1" latinLnBrk="1" hangingPunct="1">
              <a:defRPr sz="1800" kern="1200">
                <a:solidFill>
                  <a:schemeClr val="lt1"/>
                </a:solidFill>
                <a:latin typeface="+mn-lt"/>
                <a:ea typeface="+mn-ea"/>
                <a:cs typeface="+mn-cs"/>
              </a:defRPr>
            </a:lvl9pPr>
          </a:lstStyle>
          <a:p>
            <a:pPr marL="0" marR="0" lvl="0" indent="0" algn="ctr" defTabSz="914353" rtl="0" eaLnBrk="0"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prstClr val="black"/>
                </a:solidFill>
                <a:effectLst/>
                <a:uLnTx/>
                <a:uFillTx/>
                <a:latin typeface="맑은 고딕"/>
                <a:ea typeface="+mn-ea"/>
                <a:cs typeface="+mn-cs"/>
              </a:rPr>
              <a:t>AID:1</a:t>
            </a:r>
          </a:p>
        </p:txBody>
      </p:sp>
      <p:sp>
        <p:nvSpPr>
          <p:cNvPr id="52" name="Rectangle 51"/>
          <p:cNvSpPr/>
          <p:nvPr/>
        </p:nvSpPr>
        <p:spPr>
          <a:xfrm>
            <a:off x="2777368" y="3063751"/>
            <a:ext cx="609600" cy="457200"/>
          </a:xfrm>
          <a:prstGeom prst="rect">
            <a:avLst/>
          </a:prstGeom>
          <a:solidFill>
            <a:sysClr val="window" lastClr="FFFFFF"/>
          </a:solidFill>
          <a:ln w="28575" cap="flat" cmpd="sng" algn="ctr">
            <a:solidFill>
              <a:sysClr val="windowText" lastClr="000000"/>
            </a:solidFill>
            <a:prstDash val="solid"/>
          </a:ln>
          <a:effectLst/>
        </p:spPr>
        <p:txBody>
          <a:bodyPr lIns="0" tIns="0" rIns="0" bIns="0" rtlCol="0" anchor="ctr"/>
          <a:lstStyle>
            <a:defPPr>
              <a:defRPr lang="ko-KR"/>
            </a:defPPr>
            <a:lvl1pPr marL="0" algn="l" defTabSz="914353" rtl="0" eaLnBrk="1" latinLnBrk="1" hangingPunct="1">
              <a:defRPr sz="1800" kern="1200">
                <a:solidFill>
                  <a:schemeClr val="lt1"/>
                </a:solidFill>
                <a:latin typeface="+mn-lt"/>
                <a:ea typeface="+mn-ea"/>
                <a:cs typeface="+mn-cs"/>
              </a:defRPr>
            </a:lvl1pPr>
            <a:lvl2pPr marL="457177" algn="l" defTabSz="914353" rtl="0" eaLnBrk="1" latinLnBrk="1" hangingPunct="1">
              <a:defRPr sz="1800" kern="1200">
                <a:solidFill>
                  <a:schemeClr val="lt1"/>
                </a:solidFill>
                <a:latin typeface="+mn-lt"/>
                <a:ea typeface="+mn-ea"/>
                <a:cs typeface="+mn-cs"/>
              </a:defRPr>
            </a:lvl2pPr>
            <a:lvl3pPr marL="914353" algn="l" defTabSz="914353" rtl="0" eaLnBrk="1" latinLnBrk="1" hangingPunct="1">
              <a:defRPr sz="1800" kern="1200">
                <a:solidFill>
                  <a:schemeClr val="lt1"/>
                </a:solidFill>
                <a:latin typeface="+mn-lt"/>
                <a:ea typeface="+mn-ea"/>
                <a:cs typeface="+mn-cs"/>
              </a:defRPr>
            </a:lvl3pPr>
            <a:lvl4pPr marL="1371530" algn="l" defTabSz="914353" rtl="0" eaLnBrk="1" latinLnBrk="1" hangingPunct="1">
              <a:defRPr sz="1800" kern="1200">
                <a:solidFill>
                  <a:schemeClr val="lt1"/>
                </a:solidFill>
                <a:latin typeface="+mn-lt"/>
                <a:ea typeface="+mn-ea"/>
                <a:cs typeface="+mn-cs"/>
              </a:defRPr>
            </a:lvl4pPr>
            <a:lvl5pPr marL="1828706" algn="l" defTabSz="914353" rtl="0" eaLnBrk="1" latinLnBrk="1" hangingPunct="1">
              <a:defRPr sz="1800" kern="1200">
                <a:solidFill>
                  <a:schemeClr val="lt1"/>
                </a:solidFill>
                <a:latin typeface="+mn-lt"/>
                <a:ea typeface="+mn-ea"/>
                <a:cs typeface="+mn-cs"/>
              </a:defRPr>
            </a:lvl5pPr>
            <a:lvl6pPr marL="2285883" algn="l" defTabSz="914353" rtl="0" eaLnBrk="1" latinLnBrk="1" hangingPunct="1">
              <a:defRPr sz="1800" kern="1200">
                <a:solidFill>
                  <a:schemeClr val="lt1"/>
                </a:solidFill>
                <a:latin typeface="+mn-lt"/>
                <a:ea typeface="+mn-ea"/>
                <a:cs typeface="+mn-cs"/>
              </a:defRPr>
            </a:lvl6pPr>
            <a:lvl7pPr marL="2743060" algn="l" defTabSz="914353" rtl="0" eaLnBrk="1" latinLnBrk="1" hangingPunct="1">
              <a:defRPr sz="1800" kern="1200">
                <a:solidFill>
                  <a:schemeClr val="lt1"/>
                </a:solidFill>
                <a:latin typeface="+mn-lt"/>
                <a:ea typeface="+mn-ea"/>
                <a:cs typeface="+mn-cs"/>
              </a:defRPr>
            </a:lvl7pPr>
            <a:lvl8pPr marL="3200236" algn="l" defTabSz="914353" rtl="0" eaLnBrk="1" latinLnBrk="1" hangingPunct="1">
              <a:defRPr sz="1800" kern="1200">
                <a:solidFill>
                  <a:schemeClr val="lt1"/>
                </a:solidFill>
                <a:latin typeface="+mn-lt"/>
                <a:ea typeface="+mn-ea"/>
                <a:cs typeface="+mn-cs"/>
              </a:defRPr>
            </a:lvl8pPr>
            <a:lvl9pPr marL="3657413" algn="l" defTabSz="914353" rtl="0" eaLnBrk="1" latinLnBrk="1" hangingPunct="1">
              <a:defRPr sz="1800" kern="1200">
                <a:solidFill>
                  <a:schemeClr val="lt1"/>
                </a:solidFill>
                <a:latin typeface="+mn-lt"/>
                <a:ea typeface="+mn-ea"/>
                <a:cs typeface="+mn-cs"/>
              </a:defRPr>
            </a:lvl9pPr>
          </a:lstStyle>
          <a:p>
            <a:pPr marL="0" marR="0" lvl="0" indent="0" algn="ctr" defTabSz="914353" rtl="0" eaLnBrk="0"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prstClr val="black"/>
                </a:solidFill>
                <a:effectLst/>
                <a:uLnTx/>
                <a:uFillTx/>
                <a:latin typeface="맑은 고딕"/>
                <a:ea typeface="+mn-ea"/>
                <a:cs typeface="+mn-cs"/>
              </a:rPr>
              <a:t>ACK type:0</a:t>
            </a:r>
          </a:p>
        </p:txBody>
      </p:sp>
      <p:sp>
        <p:nvSpPr>
          <p:cNvPr id="53" name="Rectangle 52"/>
          <p:cNvSpPr/>
          <p:nvPr/>
        </p:nvSpPr>
        <p:spPr>
          <a:xfrm>
            <a:off x="3386968" y="3063751"/>
            <a:ext cx="609600" cy="457200"/>
          </a:xfrm>
          <a:prstGeom prst="rect">
            <a:avLst/>
          </a:prstGeom>
          <a:solidFill>
            <a:sysClr val="window" lastClr="FFFFFF"/>
          </a:solidFill>
          <a:ln w="28575" cap="flat" cmpd="sng" algn="ctr">
            <a:solidFill>
              <a:sysClr val="windowText" lastClr="000000"/>
            </a:solidFill>
            <a:prstDash val="solid"/>
          </a:ln>
          <a:effectLst/>
        </p:spPr>
        <p:txBody>
          <a:bodyPr lIns="0" tIns="0" rIns="0" bIns="0" rtlCol="0" anchor="ctr"/>
          <a:lstStyle>
            <a:defPPr>
              <a:defRPr lang="ko-KR"/>
            </a:defPPr>
            <a:lvl1pPr marL="0" algn="l" defTabSz="914353" rtl="0" eaLnBrk="1" latinLnBrk="1" hangingPunct="1">
              <a:defRPr sz="1800" kern="1200">
                <a:solidFill>
                  <a:schemeClr val="lt1"/>
                </a:solidFill>
                <a:latin typeface="+mn-lt"/>
                <a:ea typeface="+mn-ea"/>
                <a:cs typeface="+mn-cs"/>
              </a:defRPr>
            </a:lvl1pPr>
            <a:lvl2pPr marL="457177" algn="l" defTabSz="914353" rtl="0" eaLnBrk="1" latinLnBrk="1" hangingPunct="1">
              <a:defRPr sz="1800" kern="1200">
                <a:solidFill>
                  <a:schemeClr val="lt1"/>
                </a:solidFill>
                <a:latin typeface="+mn-lt"/>
                <a:ea typeface="+mn-ea"/>
                <a:cs typeface="+mn-cs"/>
              </a:defRPr>
            </a:lvl2pPr>
            <a:lvl3pPr marL="914353" algn="l" defTabSz="914353" rtl="0" eaLnBrk="1" latinLnBrk="1" hangingPunct="1">
              <a:defRPr sz="1800" kern="1200">
                <a:solidFill>
                  <a:schemeClr val="lt1"/>
                </a:solidFill>
                <a:latin typeface="+mn-lt"/>
                <a:ea typeface="+mn-ea"/>
                <a:cs typeface="+mn-cs"/>
              </a:defRPr>
            </a:lvl3pPr>
            <a:lvl4pPr marL="1371530" algn="l" defTabSz="914353" rtl="0" eaLnBrk="1" latinLnBrk="1" hangingPunct="1">
              <a:defRPr sz="1800" kern="1200">
                <a:solidFill>
                  <a:schemeClr val="lt1"/>
                </a:solidFill>
                <a:latin typeface="+mn-lt"/>
                <a:ea typeface="+mn-ea"/>
                <a:cs typeface="+mn-cs"/>
              </a:defRPr>
            </a:lvl4pPr>
            <a:lvl5pPr marL="1828706" algn="l" defTabSz="914353" rtl="0" eaLnBrk="1" latinLnBrk="1" hangingPunct="1">
              <a:defRPr sz="1800" kern="1200">
                <a:solidFill>
                  <a:schemeClr val="lt1"/>
                </a:solidFill>
                <a:latin typeface="+mn-lt"/>
                <a:ea typeface="+mn-ea"/>
                <a:cs typeface="+mn-cs"/>
              </a:defRPr>
            </a:lvl5pPr>
            <a:lvl6pPr marL="2285883" algn="l" defTabSz="914353" rtl="0" eaLnBrk="1" latinLnBrk="1" hangingPunct="1">
              <a:defRPr sz="1800" kern="1200">
                <a:solidFill>
                  <a:schemeClr val="lt1"/>
                </a:solidFill>
                <a:latin typeface="+mn-lt"/>
                <a:ea typeface="+mn-ea"/>
                <a:cs typeface="+mn-cs"/>
              </a:defRPr>
            </a:lvl6pPr>
            <a:lvl7pPr marL="2743060" algn="l" defTabSz="914353" rtl="0" eaLnBrk="1" latinLnBrk="1" hangingPunct="1">
              <a:defRPr sz="1800" kern="1200">
                <a:solidFill>
                  <a:schemeClr val="lt1"/>
                </a:solidFill>
                <a:latin typeface="+mn-lt"/>
                <a:ea typeface="+mn-ea"/>
                <a:cs typeface="+mn-cs"/>
              </a:defRPr>
            </a:lvl7pPr>
            <a:lvl8pPr marL="3200236" algn="l" defTabSz="914353" rtl="0" eaLnBrk="1" latinLnBrk="1" hangingPunct="1">
              <a:defRPr sz="1800" kern="1200">
                <a:solidFill>
                  <a:schemeClr val="lt1"/>
                </a:solidFill>
                <a:latin typeface="+mn-lt"/>
                <a:ea typeface="+mn-ea"/>
                <a:cs typeface="+mn-cs"/>
              </a:defRPr>
            </a:lvl8pPr>
            <a:lvl9pPr marL="3657413" algn="l" defTabSz="914353" rtl="0" eaLnBrk="1" latinLnBrk="1" hangingPunct="1">
              <a:defRPr sz="1800" kern="1200">
                <a:solidFill>
                  <a:schemeClr val="lt1"/>
                </a:solidFill>
                <a:latin typeface="+mn-lt"/>
                <a:ea typeface="+mn-ea"/>
                <a:cs typeface="+mn-cs"/>
              </a:defRPr>
            </a:lvl9pPr>
          </a:lstStyle>
          <a:p>
            <a:pPr marL="0" marR="0" lvl="0" indent="0" algn="ctr" defTabSz="914353" rtl="0" eaLnBrk="0"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prstClr val="black"/>
                </a:solidFill>
                <a:effectLst/>
                <a:uLnTx/>
                <a:uFillTx/>
                <a:latin typeface="맑은 고딕"/>
                <a:ea typeface="+mn-ea"/>
                <a:cs typeface="+mn-cs"/>
              </a:rPr>
              <a:t>TID:</a:t>
            </a:r>
            <a:r>
              <a:rPr kumimoji="0" lang="en-US" sz="1050" b="1" i="0" u="none" strike="noStrike" kern="1200" cap="none" spc="0" normalizeH="0" baseline="0" noProof="0" dirty="0">
                <a:ln>
                  <a:noFill/>
                </a:ln>
                <a:solidFill>
                  <a:srgbClr val="FF0000"/>
                </a:solidFill>
                <a:effectLst/>
                <a:uLnTx/>
                <a:uFillTx/>
                <a:latin typeface="맑은 고딕"/>
                <a:ea typeface="+mn-ea"/>
                <a:cs typeface="+mn-cs"/>
              </a:rPr>
              <a:t>0</a:t>
            </a:r>
            <a:r>
              <a:rPr kumimoji="0" lang="en-US" sz="1050" b="1" i="0" u="none" strike="noStrike" kern="1200" cap="none" spc="0" normalizeH="0" baseline="0" noProof="0" dirty="0">
                <a:ln>
                  <a:noFill/>
                </a:ln>
                <a:solidFill>
                  <a:prstClr val="black"/>
                </a:solidFill>
                <a:effectLst/>
                <a:uLnTx/>
                <a:uFillTx/>
                <a:latin typeface="맑은 고딕"/>
                <a:ea typeface="+mn-ea"/>
                <a:cs typeface="+mn-cs"/>
              </a:rPr>
              <a:t>-15</a:t>
            </a:r>
          </a:p>
        </p:txBody>
      </p:sp>
      <p:sp>
        <p:nvSpPr>
          <p:cNvPr id="73" name="Rectangle 72"/>
          <p:cNvSpPr/>
          <p:nvPr/>
        </p:nvSpPr>
        <p:spPr bwMode="auto">
          <a:xfrm>
            <a:off x="3008429" y="2141158"/>
            <a:ext cx="457200" cy="228600"/>
          </a:xfrm>
          <a:prstGeom prst="rect">
            <a:avLst/>
          </a:prstGeom>
          <a:solidFill>
            <a:srgbClr val="C0504D"/>
          </a:solidFill>
          <a:ln w="12700" cap="flat" cmpd="sng" algn="ctr">
            <a:solidFill>
              <a:srgbClr val="000000"/>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0000"/>
                </a:solidFill>
                <a:effectLst/>
                <a:uLnTx/>
                <a:uFillTx/>
                <a:latin typeface="Times New Roman"/>
                <a:ea typeface="+mn-ea"/>
              </a:rPr>
              <a:t>TID2</a:t>
            </a:r>
          </a:p>
        </p:txBody>
      </p:sp>
      <p:sp>
        <p:nvSpPr>
          <p:cNvPr id="74" name="Rectangle 73"/>
          <p:cNvSpPr/>
          <p:nvPr/>
        </p:nvSpPr>
        <p:spPr>
          <a:xfrm>
            <a:off x="2733823" y="2115653"/>
            <a:ext cx="312906" cy="246221"/>
          </a:xfrm>
          <a:prstGeom prst="rect">
            <a:avLst/>
          </a:prstGeom>
        </p:spPr>
        <p:txBody>
          <a:bodyPr wrap="none">
            <a:spAutoFit/>
          </a:bodyPr>
          <a:lstStyle/>
          <a:p>
            <a:pPr lvl="0" algn="ctr" defTabSz="914353" eaLnBrk="1" fontAlgn="auto" latinLnBrk="1" hangingPunct="1">
              <a:spcBef>
                <a:spcPts val="0"/>
              </a:spcBef>
              <a:spcAft>
                <a:spcPts val="0"/>
              </a:spcAft>
              <a:buClrTx/>
              <a:buSzTx/>
            </a:pPr>
            <a:r>
              <a:rPr lang="en-US" sz="1000" b="1" dirty="0">
                <a:solidFill>
                  <a:srgbClr val="000000"/>
                </a:solidFill>
                <a:latin typeface="Times New Roman"/>
                <a:ea typeface="MS Gothic"/>
              </a:rPr>
              <a:t>…</a:t>
            </a:r>
            <a:endParaRPr lang="en-US" sz="1800" dirty="0">
              <a:solidFill>
                <a:srgbClr val="000000"/>
              </a:solidFill>
              <a:latin typeface="Times New Roman"/>
              <a:ea typeface="MS Gothic"/>
            </a:endParaRPr>
          </a:p>
        </p:txBody>
      </p:sp>
      <p:sp>
        <p:nvSpPr>
          <p:cNvPr id="46" name="Rectangle 45"/>
          <p:cNvSpPr/>
          <p:nvPr/>
        </p:nvSpPr>
        <p:spPr bwMode="auto">
          <a:xfrm>
            <a:off x="1862968" y="2142571"/>
            <a:ext cx="2517061" cy="233262"/>
          </a:xfrm>
          <a:prstGeom prst="rect">
            <a:avLst/>
          </a:prstGeom>
          <a:noFill/>
          <a:ln w="25400" cap="flat" cmpd="sng" algn="ctr">
            <a:solidFill>
              <a:srgbClr val="000000"/>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algn="ctr">
              <a:defRPr/>
            </a:pPr>
            <a:endParaRPr lang="en-US" sz="1000" b="1" kern="0" dirty="0">
              <a:solidFill>
                <a:srgbClr val="000000"/>
              </a:solidFill>
              <a:latin typeface="Times New Roman"/>
              <a:ea typeface="+mn-ea"/>
            </a:endParaRPr>
          </a:p>
        </p:txBody>
      </p:sp>
      <p:sp>
        <p:nvSpPr>
          <p:cNvPr id="75" name="Rectangle 74"/>
          <p:cNvSpPr/>
          <p:nvPr/>
        </p:nvSpPr>
        <p:spPr>
          <a:xfrm>
            <a:off x="2001910" y="2532221"/>
            <a:ext cx="2299457" cy="204490"/>
          </a:xfrm>
          <a:prstGeom prst="rect">
            <a:avLst/>
          </a:prstGeom>
          <a:ln>
            <a:solidFill>
              <a:schemeClr val="tx1"/>
            </a:solidFill>
          </a:ln>
        </p:spPr>
        <p:txBody>
          <a:bodyPr wrap="square" lIns="0" tIns="0" rIns="0" bIns="0" anchor="ctr" anchorCtr="0">
            <a:normAutofit/>
          </a:bodyPr>
          <a:lstStyle/>
          <a:p>
            <a:pPr algn="ctr" defTabSz="914353" eaLnBrk="1" fontAlgn="auto" latinLnBrk="1" hangingPunct="1">
              <a:spcBef>
                <a:spcPts val="0"/>
              </a:spcBef>
              <a:spcAft>
                <a:spcPts val="0"/>
              </a:spcAft>
              <a:buClrTx/>
              <a:buSzTx/>
              <a:buFontTx/>
              <a:buNone/>
            </a:pPr>
            <a:r>
              <a:rPr lang="en-US" sz="1000" b="1" dirty="0">
                <a:solidFill>
                  <a:srgbClr val="000000"/>
                </a:solidFill>
                <a:latin typeface="Times New Roman"/>
                <a:ea typeface="MS Gothic"/>
              </a:rPr>
              <a:t>All MPDUs are decoded correctly</a:t>
            </a:r>
            <a:endParaRPr lang="en-US" sz="1800" dirty="0">
              <a:solidFill>
                <a:srgbClr val="000000"/>
              </a:solidFill>
              <a:latin typeface="Times New Roman"/>
              <a:ea typeface="+mn-ea"/>
            </a:endParaRPr>
          </a:p>
        </p:txBody>
      </p:sp>
      <p:sp>
        <p:nvSpPr>
          <p:cNvPr id="76" name="Rectangle 75"/>
          <p:cNvSpPr/>
          <p:nvPr/>
        </p:nvSpPr>
        <p:spPr bwMode="auto">
          <a:xfrm>
            <a:off x="5012093" y="2142572"/>
            <a:ext cx="457200" cy="228600"/>
          </a:xfrm>
          <a:prstGeom prst="rect">
            <a:avLst/>
          </a:prstGeom>
          <a:solidFill>
            <a:srgbClr val="FFC000"/>
          </a:solidFill>
          <a:ln w="12700" cap="flat" cmpd="sng" algn="ctr">
            <a:solidFill>
              <a:srgbClr val="000000"/>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algn="ctr">
              <a:defRPr/>
            </a:pPr>
            <a:r>
              <a:rPr lang="en-US" sz="900" b="1" kern="0" dirty="0">
                <a:solidFill>
                  <a:srgbClr val="000000"/>
                </a:solidFill>
                <a:latin typeface="Times New Roman"/>
                <a:ea typeface="+mn-ea"/>
              </a:rPr>
              <a:t>TID0</a:t>
            </a:r>
          </a:p>
        </p:txBody>
      </p:sp>
      <p:sp>
        <p:nvSpPr>
          <p:cNvPr id="77" name="Rectangle 76"/>
          <p:cNvSpPr/>
          <p:nvPr/>
        </p:nvSpPr>
        <p:spPr bwMode="auto">
          <a:xfrm>
            <a:off x="7071954" y="2144437"/>
            <a:ext cx="457200" cy="228600"/>
          </a:xfrm>
          <a:prstGeom prst="rect">
            <a:avLst/>
          </a:prstGeom>
          <a:noFill/>
          <a:ln w="12700" cap="flat" cmpd="sng" algn="ctr">
            <a:solidFill>
              <a:srgbClr val="000000"/>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algn="ctr" defTabSz="914400" eaLnBrk="1" fontAlgn="auto" hangingPunct="1">
              <a:spcBef>
                <a:spcPts val="0"/>
              </a:spcBef>
              <a:spcAft>
                <a:spcPts val="0"/>
              </a:spcAft>
              <a:buClrTx/>
              <a:buSzTx/>
              <a:buFontTx/>
              <a:buNone/>
              <a:defRPr/>
            </a:pPr>
            <a:r>
              <a:rPr lang="en-US" sz="800" b="1" dirty="0">
                <a:solidFill>
                  <a:srgbClr val="000000"/>
                </a:solidFill>
                <a:latin typeface="Times New Roman"/>
                <a:ea typeface="MS Gothic"/>
              </a:rPr>
              <a:t>MMPDU</a:t>
            </a:r>
            <a:endParaRPr lang="en-US" sz="800" b="1" kern="0" dirty="0">
              <a:solidFill>
                <a:srgbClr val="000000"/>
              </a:solidFill>
              <a:latin typeface="Times New Roman"/>
              <a:ea typeface="+mn-ea"/>
            </a:endParaRPr>
          </a:p>
        </p:txBody>
      </p:sp>
      <p:sp>
        <p:nvSpPr>
          <p:cNvPr id="78" name="Rectangle 77"/>
          <p:cNvSpPr/>
          <p:nvPr/>
        </p:nvSpPr>
        <p:spPr>
          <a:xfrm>
            <a:off x="5012094" y="1905000"/>
            <a:ext cx="457200" cy="246221"/>
          </a:xfrm>
          <a:prstGeom prst="rect">
            <a:avLst/>
          </a:prstGeom>
        </p:spPr>
        <p:txBody>
          <a:bodyPr wrap="square" lIns="0" tIns="0" rIns="0" bIns="0">
            <a:noAutofit/>
          </a:bodyPr>
          <a:lstStyle/>
          <a:p>
            <a:pPr algn="ctr" defTabSz="914353" eaLnBrk="1" fontAlgn="auto" hangingPunct="1">
              <a:spcBef>
                <a:spcPts val="0"/>
              </a:spcBef>
              <a:spcAft>
                <a:spcPts val="0"/>
              </a:spcAft>
              <a:buClrTx/>
              <a:buSzTx/>
              <a:buFontTx/>
              <a:buNone/>
            </a:pPr>
            <a:r>
              <a:rPr lang="en-US" sz="800" b="1" dirty="0">
                <a:solidFill>
                  <a:srgbClr val="FF0000"/>
                </a:solidFill>
                <a:latin typeface="Times New Roman"/>
                <a:ea typeface="MS Gothic"/>
              </a:rPr>
              <a:t>No BA agreement</a:t>
            </a:r>
            <a:endParaRPr lang="en-US" sz="1400" b="1" dirty="0">
              <a:solidFill>
                <a:srgbClr val="FF0000"/>
              </a:solidFill>
              <a:latin typeface="Times New Roman"/>
              <a:ea typeface="+mn-ea"/>
            </a:endParaRPr>
          </a:p>
        </p:txBody>
      </p:sp>
      <p:sp>
        <p:nvSpPr>
          <p:cNvPr id="79" name="Rectangle 78"/>
          <p:cNvSpPr/>
          <p:nvPr/>
        </p:nvSpPr>
        <p:spPr bwMode="auto">
          <a:xfrm>
            <a:off x="6614754" y="2139774"/>
            <a:ext cx="457200" cy="228600"/>
          </a:xfrm>
          <a:prstGeom prst="rect">
            <a:avLst/>
          </a:prstGeom>
          <a:solidFill>
            <a:srgbClr val="00B0F0"/>
          </a:solidFill>
          <a:ln w="12700" cap="flat" cmpd="sng" algn="ctr">
            <a:solidFill>
              <a:srgbClr val="000000"/>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algn="ctr">
              <a:buFontTx/>
              <a:buNone/>
              <a:defRPr/>
            </a:pPr>
            <a:r>
              <a:rPr lang="en-US" sz="900" b="1" kern="0" dirty="0">
                <a:solidFill>
                  <a:srgbClr val="000000"/>
                </a:solidFill>
                <a:latin typeface="Times New Roman"/>
                <a:ea typeface="+mn-ea"/>
              </a:rPr>
              <a:t>TID3</a:t>
            </a:r>
          </a:p>
        </p:txBody>
      </p:sp>
      <p:sp>
        <p:nvSpPr>
          <p:cNvPr id="81" name="Rectangle 80"/>
          <p:cNvSpPr/>
          <p:nvPr/>
        </p:nvSpPr>
        <p:spPr bwMode="auto">
          <a:xfrm>
            <a:off x="5474537" y="2142572"/>
            <a:ext cx="457200" cy="228600"/>
          </a:xfrm>
          <a:prstGeom prst="rect">
            <a:avLst/>
          </a:prstGeom>
          <a:solidFill>
            <a:srgbClr val="C0504D"/>
          </a:solidFill>
          <a:ln w="12700" cap="flat" cmpd="sng" algn="ctr">
            <a:solidFill>
              <a:srgbClr val="000000"/>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0000"/>
                </a:solidFill>
                <a:effectLst/>
                <a:uLnTx/>
                <a:uFillTx/>
                <a:latin typeface="Times New Roman"/>
                <a:ea typeface="+mn-ea"/>
              </a:rPr>
              <a:t>TID2</a:t>
            </a:r>
          </a:p>
        </p:txBody>
      </p:sp>
      <p:sp>
        <p:nvSpPr>
          <p:cNvPr id="82" name="Rectangle 81"/>
          <p:cNvSpPr/>
          <p:nvPr/>
        </p:nvSpPr>
        <p:spPr>
          <a:xfrm>
            <a:off x="5316893" y="3063751"/>
            <a:ext cx="609600" cy="457200"/>
          </a:xfrm>
          <a:prstGeom prst="rect">
            <a:avLst/>
          </a:prstGeom>
          <a:solidFill>
            <a:sysClr val="window" lastClr="FFFFFF"/>
          </a:solidFill>
          <a:ln w="28575" cap="flat" cmpd="sng" algn="ctr">
            <a:solidFill>
              <a:sysClr val="windowText" lastClr="000000"/>
            </a:solidFill>
            <a:prstDash val="solid"/>
          </a:ln>
          <a:effectLst/>
        </p:spPr>
        <p:txBody>
          <a:bodyPr lIns="0" tIns="0" rIns="0" bIns="0" rtlCol="0" anchor="ctr"/>
          <a:lstStyle>
            <a:defPPr>
              <a:defRPr lang="ko-KR"/>
            </a:defPPr>
            <a:lvl1pPr marL="0" algn="l" defTabSz="914353" rtl="0" eaLnBrk="1" latinLnBrk="1" hangingPunct="1">
              <a:defRPr sz="1800" kern="1200">
                <a:solidFill>
                  <a:schemeClr val="lt1"/>
                </a:solidFill>
                <a:latin typeface="+mn-lt"/>
                <a:ea typeface="+mn-ea"/>
                <a:cs typeface="+mn-cs"/>
              </a:defRPr>
            </a:lvl1pPr>
            <a:lvl2pPr marL="457177" algn="l" defTabSz="914353" rtl="0" eaLnBrk="1" latinLnBrk="1" hangingPunct="1">
              <a:defRPr sz="1800" kern="1200">
                <a:solidFill>
                  <a:schemeClr val="lt1"/>
                </a:solidFill>
                <a:latin typeface="+mn-lt"/>
                <a:ea typeface="+mn-ea"/>
                <a:cs typeface="+mn-cs"/>
              </a:defRPr>
            </a:lvl2pPr>
            <a:lvl3pPr marL="914353" algn="l" defTabSz="914353" rtl="0" eaLnBrk="1" latinLnBrk="1" hangingPunct="1">
              <a:defRPr sz="1800" kern="1200">
                <a:solidFill>
                  <a:schemeClr val="lt1"/>
                </a:solidFill>
                <a:latin typeface="+mn-lt"/>
                <a:ea typeface="+mn-ea"/>
                <a:cs typeface="+mn-cs"/>
              </a:defRPr>
            </a:lvl3pPr>
            <a:lvl4pPr marL="1371530" algn="l" defTabSz="914353" rtl="0" eaLnBrk="1" latinLnBrk="1" hangingPunct="1">
              <a:defRPr sz="1800" kern="1200">
                <a:solidFill>
                  <a:schemeClr val="lt1"/>
                </a:solidFill>
                <a:latin typeface="+mn-lt"/>
                <a:ea typeface="+mn-ea"/>
                <a:cs typeface="+mn-cs"/>
              </a:defRPr>
            </a:lvl4pPr>
            <a:lvl5pPr marL="1828706" algn="l" defTabSz="914353" rtl="0" eaLnBrk="1" latinLnBrk="1" hangingPunct="1">
              <a:defRPr sz="1800" kern="1200">
                <a:solidFill>
                  <a:schemeClr val="lt1"/>
                </a:solidFill>
                <a:latin typeface="+mn-lt"/>
                <a:ea typeface="+mn-ea"/>
                <a:cs typeface="+mn-cs"/>
              </a:defRPr>
            </a:lvl5pPr>
            <a:lvl6pPr marL="2285883" algn="l" defTabSz="914353" rtl="0" eaLnBrk="1" latinLnBrk="1" hangingPunct="1">
              <a:defRPr sz="1800" kern="1200">
                <a:solidFill>
                  <a:schemeClr val="lt1"/>
                </a:solidFill>
                <a:latin typeface="+mn-lt"/>
                <a:ea typeface="+mn-ea"/>
                <a:cs typeface="+mn-cs"/>
              </a:defRPr>
            </a:lvl6pPr>
            <a:lvl7pPr marL="2743060" algn="l" defTabSz="914353" rtl="0" eaLnBrk="1" latinLnBrk="1" hangingPunct="1">
              <a:defRPr sz="1800" kern="1200">
                <a:solidFill>
                  <a:schemeClr val="lt1"/>
                </a:solidFill>
                <a:latin typeface="+mn-lt"/>
                <a:ea typeface="+mn-ea"/>
                <a:cs typeface="+mn-cs"/>
              </a:defRPr>
            </a:lvl7pPr>
            <a:lvl8pPr marL="3200236" algn="l" defTabSz="914353" rtl="0" eaLnBrk="1" latinLnBrk="1" hangingPunct="1">
              <a:defRPr sz="1800" kern="1200">
                <a:solidFill>
                  <a:schemeClr val="lt1"/>
                </a:solidFill>
                <a:latin typeface="+mn-lt"/>
                <a:ea typeface="+mn-ea"/>
                <a:cs typeface="+mn-cs"/>
              </a:defRPr>
            </a:lvl8pPr>
            <a:lvl9pPr marL="3657413" algn="l" defTabSz="914353" rtl="0" eaLnBrk="1" latinLnBrk="1" hangingPunct="1">
              <a:defRPr sz="1800" kern="1200">
                <a:solidFill>
                  <a:schemeClr val="lt1"/>
                </a:solidFill>
                <a:latin typeface="+mn-lt"/>
                <a:ea typeface="+mn-ea"/>
                <a:cs typeface="+mn-cs"/>
              </a:defRPr>
            </a:lvl9pPr>
          </a:lstStyle>
          <a:p>
            <a:pPr marL="0" marR="0" lvl="0" indent="0" algn="ctr" defTabSz="914353" rtl="0" eaLnBrk="0"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prstClr val="black"/>
                </a:solidFill>
                <a:effectLst/>
                <a:uLnTx/>
                <a:uFillTx/>
                <a:latin typeface="맑은 고딕"/>
                <a:ea typeface="+mn-ea"/>
                <a:cs typeface="+mn-cs"/>
              </a:rPr>
              <a:t>AID:1</a:t>
            </a:r>
          </a:p>
        </p:txBody>
      </p:sp>
      <p:sp>
        <p:nvSpPr>
          <p:cNvPr id="83" name="Rectangle 82"/>
          <p:cNvSpPr/>
          <p:nvPr/>
        </p:nvSpPr>
        <p:spPr>
          <a:xfrm>
            <a:off x="5926493" y="3063751"/>
            <a:ext cx="609600" cy="457200"/>
          </a:xfrm>
          <a:prstGeom prst="rect">
            <a:avLst/>
          </a:prstGeom>
          <a:solidFill>
            <a:sysClr val="window" lastClr="FFFFFF"/>
          </a:solidFill>
          <a:ln w="28575" cap="flat" cmpd="sng" algn="ctr">
            <a:solidFill>
              <a:sysClr val="windowText" lastClr="000000"/>
            </a:solidFill>
            <a:prstDash val="solid"/>
          </a:ln>
          <a:effectLst/>
        </p:spPr>
        <p:txBody>
          <a:bodyPr lIns="0" tIns="0" rIns="0" bIns="0" rtlCol="0" anchor="ctr"/>
          <a:lstStyle>
            <a:defPPr>
              <a:defRPr lang="ko-KR"/>
            </a:defPPr>
            <a:lvl1pPr marL="0" algn="l" defTabSz="914353" rtl="0" eaLnBrk="1" latinLnBrk="1" hangingPunct="1">
              <a:defRPr sz="1800" kern="1200">
                <a:solidFill>
                  <a:schemeClr val="lt1"/>
                </a:solidFill>
                <a:latin typeface="+mn-lt"/>
                <a:ea typeface="+mn-ea"/>
                <a:cs typeface="+mn-cs"/>
              </a:defRPr>
            </a:lvl1pPr>
            <a:lvl2pPr marL="457177" algn="l" defTabSz="914353" rtl="0" eaLnBrk="1" latinLnBrk="1" hangingPunct="1">
              <a:defRPr sz="1800" kern="1200">
                <a:solidFill>
                  <a:schemeClr val="lt1"/>
                </a:solidFill>
                <a:latin typeface="+mn-lt"/>
                <a:ea typeface="+mn-ea"/>
                <a:cs typeface="+mn-cs"/>
              </a:defRPr>
            </a:lvl2pPr>
            <a:lvl3pPr marL="914353" algn="l" defTabSz="914353" rtl="0" eaLnBrk="1" latinLnBrk="1" hangingPunct="1">
              <a:defRPr sz="1800" kern="1200">
                <a:solidFill>
                  <a:schemeClr val="lt1"/>
                </a:solidFill>
                <a:latin typeface="+mn-lt"/>
                <a:ea typeface="+mn-ea"/>
                <a:cs typeface="+mn-cs"/>
              </a:defRPr>
            </a:lvl3pPr>
            <a:lvl4pPr marL="1371530" algn="l" defTabSz="914353" rtl="0" eaLnBrk="1" latinLnBrk="1" hangingPunct="1">
              <a:defRPr sz="1800" kern="1200">
                <a:solidFill>
                  <a:schemeClr val="lt1"/>
                </a:solidFill>
                <a:latin typeface="+mn-lt"/>
                <a:ea typeface="+mn-ea"/>
                <a:cs typeface="+mn-cs"/>
              </a:defRPr>
            </a:lvl4pPr>
            <a:lvl5pPr marL="1828706" algn="l" defTabSz="914353" rtl="0" eaLnBrk="1" latinLnBrk="1" hangingPunct="1">
              <a:defRPr sz="1800" kern="1200">
                <a:solidFill>
                  <a:schemeClr val="lt1"/>
                </a:solidFill>
                <a:latin typeface="+mn-lt"/>
                <a:ea typeface="+mn-ea"/>
                <a:cs typeface="+mn-cs"/>
              </a:defRPr>
            </a:lvl5pPr>
            <a:lvl6pPr marL="2285883" algn="l" defTabSz="914353" rtl="0" eaLnBrk="1" latinLnBrk="1" hangingPunct="1">
              <a:defRPr sz="1800" kern="1200">
                <a:solidFill>
                  <a:schemeClr val="lt1"/>
                </a:solidFill>
                <a:latin typeface="+mn-lt"/>
                <a:ea typeface="+mn-ea"/>
                <a:cs typeface="+mn-cs"/>
              </a:defRPr>
            </a:lvl6pPr>
            <a:lvl7pPr marL="2743060" algn="l" defTabSz="914353" rtl="0" eaLnBrk="1" latinLnBrk="1" hangingPunct="1">
              <a:defRPr sz="1800" kern="1200">
                <a:solidFill>
                  <a:schemeClr val="lt1"/>
                </a:solidFill>
                <a:latin typeface="+mn-lt"/>
                <a:ea typeface="+mn-ea"/>
                <a:cs typeface="+mn-cs"/>
              </a:defRPr>
            </a:lvl7pPr>
            <a:lvl8pPr marL="3200236" algn="l" defTabSz="914353" rtl="0" eaLnBrk="1" latinLnBrk="1" hangingPunct="1">
              <a:defRPr sz="1800" kern="1200">
                <a:solidFill>
                  <a:schemeClr val="lt1"/>
                </a:solidFill>
                <a:latin typeface="+mn-lt"/>
                <a:ea typeface="+mn-ea"/>
                <a:cs typeface="+mn-cs"/>
              </a:defRPr>
            </a:lvl8pPr>
            <a:lvl9pPr marL="3657413" algn="l" defTabSz="914353" rtl="0" eaLnBrk="1" latinLnBrk="1" hangingPunct="1">
              <a:defRPr sz="1800" kern="1200">
                <a:solidFill>
                  <a:schemeClr val="lt1"/>
                </a:solidFill>
                <a:latin typeface="+mn-lt"/>
                <a:ea typeface="+mn-ea"/>
                <a:cs typeface="+mn-cs"/>
              </a:defRPr>
            </a:lvl9pPr>
          </a:lstStyle>
          <a:p>
            <a:pPr marL="0" marR="0" lvl="0" indent="0" algn="ctr" defTabSz="914353" rtl="0" eaLnBrk="0"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prstClr val="black"/>
                </a:solidFill>
                <a:effectLst/>
                <a:uLnTx/>
                <a:uFillTx/>
                <a:latin typeface="맑은 고딕"/>
                <a:ea typeface="+mn-ea"/>
                <a:cs typeface="+mn-cs"/>
              </a:rPr>
              <a:t>ACK type:0</a:t>
            </a:r>
          </a:p>
        </p:txBody>
      </p:sp>
      <p:sp>
        <p:nvSpPr>
          <p:cNvPr id="84" name="Rectangle 83"/>
          <p:cNvSpPr/>
          <p:nvPr/>
        </p:nvSpPr>
        <p:spPr>
          <a:xfrm>
            <a:off x="6536093" y="3063751"/>
            <a:ext cx="609600" cy="457200"/>
          </a:xfrm>
          <a:prstGeom prst="rect">
            <a:avLst/>
          </a:prstGeom>
          <a:solidFill>
            <a:sysClr val="window" lastClr="FFFFFF"/>
          </a:solidFill>
          <a:ln w="28575" cap="flat" cmpd="sng" algn="ctr">
            <a:solidFill>
              <a:sysClr val="windowText" lastClr="000000"/>
            </a:solidFill>
            <a:prstDash val="solid"/>
          </a:ln>
          <a:effectLst/>
        </p:spPr>
        <p:txBody>
          <a:bodyPr lIns="0" tIns="0" rIns="0" bIns="0" rtlCol="0" anchor="ctr"/>
          <a:lstStyle>
            <a:defPPr>
              <a:defRPr lang="ko-KR"/>
            </a:defPPr>
            <a:lvl1pPr marL="0" algn="l" defTabSz="914353" rtl="0" eaLnBrk="1" latinLnBrk="1" hangingPunct="1">
              <a:defRPr sz="1800" kern="1200">
                <a:solidFill>
                  <a:schemeClr val="lt1"/>
                </a:solidFill>
                <a:latin typeface="+mn-lt"/>
                <a:ea typeface="+mn-ea"/>
                <a:cs typeface="+mn-cs"/>
              </a:defRPr>
            </a:lvl1pPr>
            <a:lvl2pPr marL="457177" algn="l" defTabSz="914353" rtl="0" eaLnBrk="1" latinLnBrk="1" hangingPunct="1">
              <a:defRPr sz="1800" kern="1200">
                <a:solidFill>
                  <a:schemeClr val="lt1"/>
                </a:solidFill>
                <a:latin typeface="+mn-lt"/>
                <a:ea typeface="+mn-ea"/>
                <a:cs typeface="+mn-cs"/>
              </a:defRPr>
            </a:lvl2pPr>
            <a:lvl3pPr marL="914353" algn="l" defTabSz="914353" rtl="0" eaLnBrk="1" latinLnBrk="1" hangingPunct="1">
              <a:defRPr sz="1800" kern="1200">
                <a:solidFill>
                  <a:schemeClr val="lt1"/>
                </a:solidFill>
                <a:latin typeface="+mn-lt"/>
                <a:ea typeface="+mn-ea"/>
                <a:cs typeface="+mn-cs"/>
              </a:defRPr>
            </a:lvl3pPr>
            <a:lvl4pPr marL="1371530" algn="l" defTabSz="914353" rtl="0" eaLnBrk="1" latinLnBrk="1" hangingPunct="1">
              <a:defRPr sz="1800" kern="1200">
                <a:solidFill>
                  <a:schemeClr val="lt1"/>
                </a:solidFill>
                <a:latin typeface="+mn-lt"/>
                <a:ea typeface="+mn-ea"/>
                <a:cs typeface="+mn-cs"/>
              </a:defRPr>
            </a:lvl4pPr>
            <a:lvl5pPr marL="1828706" algn="l" defTabSz="914353" rtl="0" eaLnBrk="1" latinLnBrk="1" hangingPunct="1">
              <a:defRPr sz="1800" kern="1200">
                <a:solidFill>
                  <a:schemeClr val="lt1"/>
                </a:solidFill>
                <a:latin typeface="+mn-lt"/>
                <a:ea typeface="+mn-ea"/>
                <a:cs typeface="+mn-cs"/>
              </a:defRPr>
            </a:lvl5pPr>
            <a:lvl6pPr marL="2285883" algn="l" defTabSz="914353" rtl="0" eaLnBrk="1" latinLnBrk="1" hangingPunct="1">
              <a:defRPr sz="1800" kern="1200">
                <a:solidFill>
                  <a:schemeClr val="lt1"/>
                </a:solidFill>
                <a:latin typeface="+mn-lt"/>
                <a:ea typeface="+mn-ea"/>
                <a:cs typeface="+mn-cs"/>
              </a:defRPr>
            </a:lvl6pPr>
            <a:lvl7pPr marL="2743060" algn="l" defTabSz="914353" rtl="0" eaLnBrk="1" latinLnBrk="1" hangingPunct="1">
              <a:defRPr sz="1800" kern="1200">
                <a:solidFill>
                  <a:schemeClr val="lt1"/>
                </a:solidFill>
                <a:latin typeface="+mn-lt"/>
                <a:ea typeface="+mn-ea"/>
                <a:cs typeface="+mn-cs"/>
              </a:defRPr>
            </a:lvl7pPr>
            <a:lvl8pPr marL="3200236" algn="l" defTabSz="914353" rtl="0" eaLnBrk="1" latinLnBrk="1" hangingPunct="1">
              <a:defRPr sz="1800" kern="1200">
                <a:solidFill>
                  <a:schemeClr val="lt1"/>
                </a:solidFill>
                <a:latin typeface="+mn-lt"/>
                <a:ea typeface="+mn-ea"/>
                <a:cs typeface="+mn-cs"/>
              </a:defRPr>
            </a:lvl8pPr>
            <a:lvl9pPr marL="3657413" algn="l" defTabSz="914353" rtl="0" eaLnBrk="1" latinLnBrk="1" hangingPunct="1">
              <a:defRPr sz="1800" kern="1200">
                <a:solidFill>
                  <a:schemeClr val="lt1"/>
                </a:solidFill>
                <a:latin typeface="+mn-lt"/>
                <a:ea typeface="+mn-ea"/>
                <a:cs typeface="+mn-cs"/>
              </a:defRPr>
            </a:lvl9pPr>
          </a:lstStyle>
          <a:p>
            <a:pPr marL="0" marR="0" lvl="0" indent="0" algn="ctr" defTabSz="914353" rtl="0" eaLnBrk="0"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prstClr val="black"/>
                </a:solidFill>
                <a:effectLst/>
                <a:uLnTx/>
                <a:uFillTx/>
                <a:latin typeface="맑은 고딕"/>
                <a:ea typeface="+mn-ea"/>
                <a:cs typeface="+mn-cs"/>
              </a:rPr>
              <a:t>TID:</a:t>
            </a:r>
            <a:r>
              <a:rPr kumimoji="0" lang="en-US" sz="1050" b="1" i="0" u="none" strike="noStrike" kern="1200" cap="none" spc="0" normalizeH="0" baseline="0" noProof="0" dirty="0">
                <a:ln>
                  <a:noFill/>
                </a:ln>
                <a:solidFill>
                  <a:srgbClr val="FF0000"/>
                </a:solidFill>
                <a:effectLst/>
                <a:uLnTx/>
                <a:uFillTx/>
                <a:latin typeface="맑은 고딕"/>
                <a:ea typeface="+mn-ea"/>
                <a:cs typeface="+mn-cs"/>
              </a:rPr>
              <a:t>0</a:t>
            </a:r>
            <a:endParaRPr kumimoji="0" lang="en-US" sz="1050" b="1" i="0" u="none" strike="noStrike" kern="1200" cap="none" spc="0" normalizeH="0" baseline="0" noProof="0" dirty="0">
              <a:ln>
                <a:noFill/>
              </a:ln>
              <a:solidFill>
                <a:prstClr val="black"/>
              </a:solidFill>
              <a:effectLst/>
              <a:uLnTx/>
              <a:uFillTx/>
              <a:latin typeface="맑은 고딕"/>
              <a:ea typeface="+mn-ea"/>
              <a:cs typeface="+mn-cs"/>
            </a:endParaRPr>
          </a:p>
        </p:txBody>
      </p:sp>
      <p:sp>
        <p:nvSpPr>
          <p:cNvPr id="85" name="Rectangle 84"/>
          <p:cNvSpPr/>
          <p:nvPr/>
        </p:nvSpPr>
        <p:spPr bwMode="auto">
          <a:xfrm>
            <a:off x="6157554" y="2141158"/>
            <a:ext cx="457200" cy="228600"/>
          </a:xfrm>
          <a:prstGeom prst="rect">
            <a:avLst/>
          </a:prstGeom>
          <a:solidFill>
            <a:srgbClr val="C0504D"/>
          </a:solidFill>
          <a:ln w="12700" cap="flat" cmpd="sng" algn="ctr">
            <a:solidFill>
              <a:srgbClr val="000000"/>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0000"/>
                </a:solidFill>
                <a:effectLst/>
                <a:uLnTx/>
                <a:uFillTx/>
                <a:latin typeface="Times New Roman"/>
                <a:ea typeface="+mn-ea"/>
              </a:rPr>
              <a:t>TID2</a:t>
            </a:r>
          </a:p>
        </p:txBody>
      </p:sp>
      <p:sp>
        <p:nvSpPr>
          <p:cNvPr id="86" name="Rectangle 85"/>
          <p:cNvSpPr/>
          <p:nvPr/>
        </p:nvSpPr>
        <p:spPr>
          <a:xfrm>
            <a:off x="5882948" y="2115653"/>
            <a:ext cx="312906" cy="246221"/>
          </a:xfrm>
          <a:prstGeom prst="rect">
            <a:avLst/>
          </a:prstGeom>
        </p:spPr>
        <p:txBody>
          <a:bodyPr wrap="none">
            <a:spAutoFit/>
          </a:bodyPr>
          <a:lstStyle/>
          <a:p>
            <a:pPr lvl="0" algn="ctr" defTabSz="914353" eaLnBrk="1" fontAlgn="auto" latinLnBrk="1" hangingPunct="1">
              <a:spcBef>
                <a:spcPts val="0"/>
              </a:spcBef>
              <a:spcAft>
                <a:spcPts val="0"/>
              </a:spcAft>
              <a:buClrTx/>
              <a:buSzTx/>
            </a:pPr>
            <a:r>
              <a:rPr lang="en-US" sz="1000" b="1" dirty="0">
                <a:solidFill>
                  <a:srgbClr val="000000"/>
                </a:solidFill>
                <a:latin typeface="Times New Roman"/>
                <a:ea typeface="MS Gothic"/>
              </a:rPr>
              <a:t>…</a:t>
            </a:r>
            <a:endParaRPr lang="en-US" sz="1800" dirty="0">
              <a:solidFill>
                <a:srgbClr val="000000"/>
              </a:solidFill>
              <a:latin typeface="Times New Roman"/>
              <a:ea typeface="MS Gothic"/>
            </a:endParaRPr>
          </a:p>
        </p:txBody>
      </p:sp>
      <p:sp>
        <p:nvSpPr>
          <p:cNvPr id="87" name="Rectangle 86"/>
          <p:cNvSpPr/>
          <p:nvPr/>
        </p:nvSpPr>
        <p:spPr bwMode="auto">
          <a:xfrm>
            <a:off x="5012093" y="2142571"/>
            <a:ext cx="2517061" cy="233262"/>
          </a:xfrm>
          <a:prstGeom prst="rect">
            <a:avLst/>
          </a:prstGeom>
          <a:noFill/>
          <a:ln w="25400" cap="flat" cmpd="sng" algn="ctr">
            <a:solidFill>
              <a:srgbClr val="000000"/>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algn="ctr">
              <a:defRPr/>
            </a:pPr>
            <a:endParaRPr lang="en-US" sz="1000" b="1" kern="0" dirty="0">
              <a:solidFill>
                <a:srgbClr val="000000"/>
              </a:solidFill>
              <a:latin typeface="Times New Roman"/>
              <a:ea typeface="+mn-ea"/>
            </a:endParaRPr>
          </a:p>
        </p:txBody>
      </p:sp>
      <p:sp>
        <p:nvSpPr>
          <p:cNvPr id="88" name="Rectangle 87"/>
          <p:cNvSpPr/>
          <p:nvPr/>
        </p:nvSpPr>
        <p:spPr>
          <a:xfrm>
            <a:off x="5151035" y="2532221"/>
            <a:ext cx="2299457" cy="204490"/>
          </a:xfrm>
          <a:prstGeom prst="rect">
            <a:avLst/>
          </a:prstGeom>
          <a:ln>
            <a:solidFill>
              <a:schemeClr val="tx1"/>
            </a:solidFill>
          </a:ln>
        </p:spPr>
        <p:txBody>
          <a:bodyPr wrap="square" lIns="0" tIns="0" rIns="0" bIns="0" anchor="ctr" anchorCtr="0">
            <a:normAutofit/>
          </a:bodyPr>
          <a:lstStyle/>
          <a:p>
            <a:pPr algn="ctr" defTabSz="914353" eaLnBrk="1" fontAlgn="auto" latinLnBrk="1" hangingPunct="1">
              <a:spcBef>
                <a:spcPts val="0"/>
              </a:spcBef>
              <a:spcAft>
                <a:spcPts val="0"/>
              </a:spcAft>
              <a:buClrTx/>
              <a:buSzTx/>
              <a:buFontTx/>
              <a:buNone/>
            </a:pPr>
            <a:r>
              <a:rPr lang="en-US" sz="1000" b="1" dirty="0">
                <a:solidFill>
                  <a:srgbClr val="000000"/>
                </a:solidFill>
                <a:latin typeface="Times New Roman"/>
                <a:ea typeface="MS Gothic"/>
              </a:rPr>
              <a:t>Only one MPDU is decoded</a:t>
            </a:r>
            <a:endParaRPr lang="en-US" sz="1800" dirty="0">
              <a:solidFill>
                <a:srgbClr val="000000"/>
              </a:solidFill>
              <a:latin typeface="Times New Roman"/>
              <a:ea typeface="+mn-ea"/>
            </a:endParaRPr>
          </a:p>
        </p:txBody>
      </p:sp>
      <p:sp>
        <p:nvSpPr>
          <p:cNvPr id="89" name="Multiply 68"/>
          <p:cNvSpPr/>
          <p:nvPr/>
        </p:nvSpPr>
        <p:spPr>
          <a:xfrm>
            <a:off x="4684829" y="2071997"/>
            <a:ext cx="3620971" cy="396153"/>
          </a:xfrm>
          <a:prstGeom prst="mathMultiply">
            <a:avLst/>
          </a:prstGeom>
          <a:solidFill>
            <a:srgbClr val="FF0000"/>
          </a:solidFill>
          <a:ln w="28575"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 name="Rectangle 89"/>
          <p:cNvSpPr/>
          <p:nvPr/>
        </p:nvSpPr>
        <p:spPr>
          <a:xfrm>
            <a:off x="1150295" y="3041149"/>
            <a:ext cx="941314" cy="479802"/>
          </a:xfrm>
          <a:prstGeom prst="rect">
            <a:avLst/>
          </a:prstGeom>
        </p:spPr>
        <p:txBody>
          <a:bodyPr wrap="square" lIns="0" tIns="0" rIns="0" bIns="0" anchor="ctr" anchorCtr="0">
            <a:normAutofit/>
          </a:bodyPr>
          <a:lstStyle/>
          <a:p>
            <a:pPr algn="ctr" defTabSz="914353" eaLnBrk="1" fontAlgn="auto" latinLnBrk="1" hangingPunct="1">
              <a:spcBef>
                <a:spcPts val="0"/>
              </a:spcBef>
              <a:spcAft>
                <a:spcPts val="0"/>
              </a:spcAft>
              <a:buClrTx/>
              <a:buSzTx/>
              <a:buFontTx/>
              <a:buNone/>
            </a:pPr>
            <a:r>
              <a:rPr lang="en-US" sz="1000" b="1" dirty="0">
                <a:solidFill>
                  <a:srgbClr val="000000"/>
                </a:solidFill>
                <a:latin typeface="Times New Roman"/>
                <a:ea typeface="MS Gothic"/>
              </a:rPr>
              <a:t>BA information </a:t>
            </a:r>
            <a:br>
              <a:rPr lang="en-US" sz="1000" b="1" dirty="0">
                <a:solidFill>
                  <a:srgbClr val="000000"/>
                </a:solidFill>
                <a:latin typeface="Times New Roman"/>
                <a:ea typeface="MS Gothic"/>
              </a:rPr>
            </a:br>
            <a:r>
              <a:rPr lang="en-US" sz="1000" b="1" dirty="0">
                <a:solidFill>
                  <a:srgbClr val="000000"/>
                </a:solidFill>
                <a:latin typeface="Times New Roman"/>
                <a:ea typeface="MS Gothic"/>
              </a:rPr>
              <a:t>for AID:1</a:t>
            </a:r>
            <a:endParaRPr lang="en-US" sz="1800" dirty="0">
              <a:solidFill>
                <a:srgbClr val="000000"/>
              </a:solidFill>
              <a:latin typeface="Times New Roman"/>
              <a:ea typeface="+mn-ea"/>
            </a:endParaRPr>
          </a:p>
        </p:txBody>
      </p:sp>
      <p:sp>
        <p:nvSpPr>
          <p:cNvPr id="91" name="Content Placeholder 2"/>
          <p:cNvSpPr>
            <a:spLocks noGrp="1"/>
          </p:cNvSpPr>
          <p:nvPr>
            <p:ph idx="1"/>
          </p:nvPr>
        </p:nvSpPr>
        <p:spPr>
          <a:xfrm>
            <a:off x="685800" y="3801114"/>
            <a:ext cx="7848600" cy="2523486"/>
          </a:xfrm>
        </p:spPr>
        <p:txBody>
          <a:bodyPr>
            <a:normAutofit fontScale="92500" lnSpcReduction="10000"/>
          </a:bodyPr>
          <a:lstStyle/>
          <a:p>
            <a:r>
              <a:rPr lang="en-US" dirty="0"/>
              <a:t>TID value for All ACK may be set to one of TIDs aggregated in the A-MPDU</a:t>
            </a:r>
          </a:p>
          <a:p>
            <a:r>
              <a:rPr lang="en-US" dirty="0"/>
              <a:t>The originator may not distinguish All ACK and single ACK upon the reception of M-BA</a:t>
            </a:r>
          </a:p>
          <a:p>
            <a:pPr lvl="1"/>
            <a:r>
              <a:rPr lang="en-US" dirty="0"/>
              <a:t>In case TIDs without BA agreement are aggregated</a:t>
            </a:r>
          </a:p>
          <a:p>
            <a:r>
              <a:rPr lang="en-US" dirty="0"/>
              <a:t>Setting rule for TID subfield in case of All ACK needs to be specified </a:t>
            </a:r>
          </a:p>
        </p:txBody>
      </p:sp>
    </p:spTree>
    <p:extLst>
      <p:ext uri="{BB962C8B-B14F-4D97-AF65-F5344CB8AC3E}">
        <p14:creationId xmlns:p14="http://schemas.microsoft.com/office/powerpoint/2010/main" val="3102580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methods </a:t>
            </a:r>
            <a:br>
              <a:rPr lang="en-US" dirty="0"/>
            </a:br>
            <a:r>
              <a:rPr lang="en-US" dirty="0"/>
              <a:t>for TID indication in All ACK (1)</a:t>
            </a:r>
          </a:p>
        </p:txBody>
      </p:sp>
      <p:sp>
        <p:nvSpPr>
          <p:cNvPr id="3" name="Content Placeholder 2"/>
          <p:cNvSpPr>
            <a:spLocks noGrp="1"/>
          </p:cNvSpPr>
          <p:nvPr>
            <p:ph idx="1"/>
          </p:nvPr>
        </p:nvSpPr>
        <p:spPr>
          <a:xfrm>
            <a:off x="685800" y="1904999"/>
            <a:ext cx="7770813" cy="3102919"/>
          </a:xfrm>
        </p:spPr>
        <p:txBody>
          <a:bodyPr>
            <a:normAutofit fontScale="92500" lnSpcReduction="10000"/>
          </a:bodyPr>
          <a:lstStyle/>
          <a:p>
            <a:r>
              <a:rPr lang="en-US" dirty="0"/>
              <a:t>Option 1 - Setting TID value for All ACK to one of TIDs sent in the current A-MPDU under BA agreement</a:t>
            </a:r>
          </a:p>
          <a:p>
            <a:pPr lvl="1"/>
            <a:r>
              <a:rPr lang="en-US" dirty="0"/>
              <a:t>Ambiguity occurs when TIDs without BA agreement are aggregated</a:t>
            </a:r>
          </a:p>
          <a:p>
            <a:r>
              <a:rPr lang="en-US" dirty="0"/>
              <a:t>Pros.:</a:t>
            </a:r>
          </a:p>
          <a:p>
            <a:pPr lvl="1"/>
            <a:r>
              <a:rPr lang="en-US" dirty="0"/>
              <a:t>No additional TID value is necessary</a:t>
            </a:r>
          </a:p>
          <a:p>
            <a:pPr lvl="1"/>
            <a:r>
              <a:rPr lang="en-US" dirty="0"/>
              <a:t>No change on current TID value setting method</a:t>
            </a:r>
          </a:p>
          <a:p>
            <a:r>
              <a:rPr lang="en-US" dirty="0"/>
              <a:t>Cons.:</a:t>
            </a:r>
          </a:p>
          <a:p>
            <a:pPr lvl="1"/>
            <a:r>
              <a:rPr lang="en-US" dirty="0"/>
              <a:t>In case there is no TIDs with BA agreement, separate BA info. for each TID must be provided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a:t>July 2016</a:t>
            </a:r>
            <a:endParaRPr lang="en-GB" dirty="0"/>
          </a:p>
        </p:txBody>
      </p:sp>
      <p:sp>
        <p:nvSpPr>
          <p:cNvPr id="7" name="Rectangle 6"/>
          <p:cNvSpPr/>
          <p:nvPr/>
        </p:nvSpPr>
        <p:spPr bwMode="auto">
          <a:xfrm>
            <a:off x="2131139" y="5378018"/>
            <a:ext cx="457200" cy="228600"/>
          </a:xfrm>
          <a:prstGeom prst="rect">
            <a:avLst/>
          </a:prstGeom>
          <a:solidFill>
            <a:srgbClr val="FFC000"/>
          </a:solidFill>
          <a:ln w="12700" cap="flat" cmpd="sng" algn="ctr">
            <a:solidFill>
              <a:srgbClr val="000000"/>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algn="ctr">
              <a:defRPr/>
            </a:pPr>
            <a:r>
              <a:rPr lang="en-US" sz="900" b="1" kern="0" dirty="0">
                <a:solidFill>
                  <a:srgbClr val="000000"/>
                </a:solidFill>
                <a:latin typeface="Times New Roman"/>
                <a:ea typeface="+mn-ea"/>
              </a:rPr>
              <a:t>TID0</a:t>
            </a:r>
          </a:p>
        </p:txBody>
      </p:sp>
      <p:sp>
        <p:nvSpPr>
          <p:cNvPr id="8" name="Rectangle 7"/>
          <p:cNvSpPr/>
          <p:nvPr/>
        </p:nvSpPr>
        <p:spPr bwMode="auto">
          <a:xfrm>
            <a:off x="4191000" y="5379883"/>
            <a:ext cx="457200" cy="228600"/>
          </a:xfrm>
          <a:prstGeom prst="rect">
            <a:avLst/>
          </a:prstGeom>
          <a:noFill/>
          <a:ln w="12700" cap="flat" cmpd="sng" algn="ctr">
            <a:solidFill>
              <a:srgbClr val="000000"/>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algn="ctr" defTabSz="914400" eaLnBrk="1" fontAlgn="auto" hangingPunct="1">
              <a:spcBef>
                <a:spcPts val="0"/>
              </a:spcBef>
              <a:spcAft>
                <a:spcPts val="0"/>
              </a:spcAft>
              <a:buClrTx/>
              <a:buSzTx/>
              <a:buFontTx/>
              <a:buNone/>
              <a:defRPr/>
            </a:pPr>
            <a:r>
              <a:rPr lang="en-US" sz="800" b="1" dirty="0">
                <a:solidFill>
                  <a:srgbClr val="000000"/>
                </a:solidFill>
                <a:latin typeface="Times New Roman"/>
                <a:ea typeface="MS Gothic"/>
              </a:rPr>
              <a:t>MMPDU</a:t>
            </a:r>
            <a:endParaRPr lang="en-US" sz="800" b="1" kern="0" dirty="0">
              <a:solidFill>
                <a:srgbClr val="000000"/>
              </a:solidFill>
              <a:latin typeface="Times New Roman"/>
              <a:ea typeface="+mn-ea"/>
            </a:endParaRPr>
          </a:p>
        </p:txBody>
      </p:sp>
      <p:sp>
        <p:nvSpPr>
          <p:cNvPr id="9" name="Rectangle 8"/>
          <p:cNvSpPr/>
          <p:nvPr/>
        </p:nvSpPr>
        <p:spPr>
          <a:xfrm>
            <a:off x="2131140" y="5137422"/>
            <a:ext cx="457200" cy="246221"/>
          </a:xfrm>
          <a:prstGeom prst="rect">
            <a:avLst/>
          </a:prstGeom>
        </p:spPr>
        <p:txBody>
          <a:bodyPr wrap="square" lIns="0" tIns="0" rIns="0" bIns="0">
            <a:noAutofit/>
          </a:bodyPr>
          <a:lstStyle/>
          <a:p>
            <a:pPr algn="ctr" defTabSz="914353" eaLnBrk="1" fontAlgn="auto" hangingPunct="1">
              <a:spcBef>
                <a:spcPts val="0"/>
              </a:spcBef>
              <a:spcAft>
                <a:spcPts val="0"/>
              </a:spcAft>
              <a:buClrTx/>
              <a:buSzTx/>
              <a:buFontTx/>
              <a:buNone/>
            </a:pPr>
            <a:r>
              <a:rPr lang="en-US" sz="800" b="1" dirty="0">
                <a:solidFill>
                  <a:srgbClr val="FF0000"/>
                </a:solidFill>
                <a:latin typeface="Times New Roman"/>
                <a:ea typeface="MS Gothic"/>
              </a:rPr>
              <a:t>No BA agreement</a:t>
            </a:r>
            <a:endParaRPr lang="en-US" sz="1400" b="1" dirty="0">
              <a:solidFill>
                <a:srgbClr val="FF0000"/>
              </a:solidFill>
              <a:latin typeface="Times New Roman"/>
              <a:ea typeface="+mn-ea"/>
            </a:endParaRPr>
          </a:p>
        </p:txBody>
      </p:sp>
      <p:sp>
        <p:nvSpPr>
          <p:cNvPr id="10" name="Rectangle 9"/>
          <p:cNvSpPr/>
          <p:nvPr/>
        </p:nvSpPr>
        <p:spPr bwMode="auto">
          <a:xfrm>
            <a:off x="3733800" y="5375220"/>
            <a:ext cx="457200" cy="228600"/>
          </a:xfrm>
          <a:prstGeom prst="rect">
            <a:avLst/>
          </a:prstGeom>
          <a:solidFill>
            <a:srgbClr val="00B0F0"/>
          </a:solidFill>
          <a:ln w="12700" cap="flat" cmpd="sng" algn="ctr">
            <a:solidFill>
              <a:srgbClr val="000000"/>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algn="ctr">
              <a:buFontTx/>
              <a:buNone/>
              <a:defRPr/>
            </a:pPr>
            <a:r>
              <a:rPr lang="en-US" sz="900" b="1" kern="0" dirty="0">
                <a:solidFill>
                  <a:srgbClr val="000000"/>
                </a:solidFill>
                <a:latin typeface="Times New Roman"/>
                <a:ea typeface="+mn-ea"/>
              </a:rPr>
              <a:t>TID3</a:t>
            </a:r>
          </a:p>
        </p:txBody>
      </p:sp>
      <p:sp>
        <p:nvSpPr>
          <p:cNvPr id="11" name="Rectangle 10"/>
          <p:cNvSpPr/>
          <p:nvPr/>
        </p:nvSpPr>
        <p:spPr>
          <a:xfrm>
            <a:off x="1301348" y="5340240"/>
            <a:ext cx="834413" cy="298560"/>
          </a:xfrm>
          <a:prstGeom prst="rect">
            <a:avLst/>
          </a:prstGeom>
        </p:spPr>
        <p:txBody>
          <a:bodyPr wrap="square" lIns="0" tIns="0" rIns="0" bIns="0" anchor="ctr" anchorCtr="0">
            <a:normAutofit lnSpcReduction="10000"/>
          </a:bodyPr>
          <a:lstStyle/>
          <a:p>
            <a:pPr algn="ctr" defTabSz="914353" eaLnBrk="1" fontAlgn="auto" latinLnBrk="1" hangingPunct="1">
              <a:spcBef>
                <a:spcPts val="0"/>
              </a:spcBef>
              <a:spcAft>
                <a:spcPts val="0"/>
              </a:spcAft>
              <a:buClrTx/>
              <a:buSzTx/>
              <a:buFontTx/>
              <a:buNone/>
            </a:pPr>
            <a:r>
              <a:rPr lang="en-US" sz="1000" b="1" dirty="0">
                <a:solidFill>
                  <a:srgbClr val="000000"/>
                </a:solidFill>
                <a:latin typeface="Times New Roman"/>
                <a:ea typeface="MS Gothic"/>
              </a:rPr>
              <a:t>A-MPDU</a:t>
            </a:r>
            <a:br>
              <a:rPr lang="en-US" sz="1000" b="1" dirty="0">
                <a:solidFill>
                  <a:srgbClr val="000000"/>
                </a:solidFill>
                <a:latin typeface="Times New Roman"/>
                <a:ea typeface="MS Gothic"/>
              </a:rPr>
            </a:br>
            <a:r>
              <a:rPr lang="en-US" sz="1000" b="1" dirty="0">
                <a:solidFill>
                  <a:srgbClr val="000000"/>
                </a:solidFill>
                <a:latin typeface="Times New Roman"/>
                <a:ea typeface="MS Gothic"/>
              </a:rPr>
              <a:t>(AID:1)</a:t>
            </a:r>
            <a:endParaRPr lang="en-US" sz="1800" dirty="0">
              <a:solidFill>
                <a:srgbClr val="000000"/>
              </a:solidFill>
              <a:latin typeface="Times New Roman"/>
              <a:ea typeface="+mn-ea"/>
            </a:endParaRPr>
          </a:p>
        </p:txBody>
      </p:sp>
      <p:sp>
        <p:nvSpPr>
          <p:cNvPr id="12" name="Rectangle 11"/>
          <p:cNvSpPr/>
          <p:nvPr/>
        </p:nvSpPr>
        <p:spPr bwMode="auto">
          <a:xfrm>
            <a:off x="2593583" y="5378018"/>
            <a:ext cx="457200" cy="228600"/>
          </a:xfrm>
          <a:prstGeom prst="rect">
            <a:avLst/>
          </a:prstGeom>
          <a:solidFill>
            <a:srgbClr val="C0504D"/>
          </a:solidFill>
          <a:ln w="12700" cap="flat" cmpd="sng" algn="ctr">
            <a:solidFill>
              <a:srgbClr val="000000"/>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0000"/>
                </a:solidFill>
                <a:effectLst/>
                <a:uLnTx/>
                <a:uFillTx/>
                <a:latin typeface="Times New Roman"/>
                <a:ea typeface="+mn-ea"/>
              </a:rPr>
              <a:t>TID2</a:t>
            </a:r>
          </a:p>
        </p:txBody>
      </p:sp>
      <p:sp>
        <p:nvSpPr>
          <p:cNvPr id="13" name="Rectangle 12"/>
          <p:cNvSpPr/>
          <p:nvPr/>
        </p:nvSpPr>
        <p:spPr>
          <a:xfrm>
            <a:off x="2291948" y="5943600"/>
            <a:ext cx="609600" cy="457200"/>
          </a:xfrm>
          <a:prstGeom prst="rect">
            <a:avLst/>
          </a:prstGeom>
          <a:solidFill>
            <a:sysClr val="window" lastClr="FFFFFF"/>
          </a:solidFill>
          <a:ln w="28575" cap="flat" cmpd="sng" algn="ctr">
            <a:solidFill>
              <a:sysClr val="windowText" lastClr="000000"/>
            </a:solidFill>
            <a:prstDash val="solid"/>
          </a:ln>
          <a:effectLst/>
        </p:spPr>
        <p:txBody>
          <a:bodyPr lIns="0" tIns="0" rIns="0" bIns="0" rtlCol="0" anchor="ctr"/>
          <a:lstStyle>
            <a:defPPr>
              <a:defRPr lang="ko-KR"/>
            </a:defPPr>
            <a:lvl1pPr marL="0" algn="l" defTabSz="914353" rtl="0" eaLnBrk="1" latinLnBrk="1" hangingPunct="1">
              <a:defRPr sz="1800" kern="1200">
                <a:solidFill>
                  <a:schemeClr val="lt1"/>
                </a:solidFill>
                <a:latin typeface="+mn-lt"/>
                <a:ea typeface="+mn-ea"/>
                <a:cs typeface="+mn-cs"/>
              </a:defRPr>
            </a:lvl1pPr>
            <a:lvl2pPr marL="457177" algn="l" defTabSz="914353" rtl="0" eaLnBrk="1" latinLnBrk="1" hangingPunct="1">
              <a:defRPr sz="1800" kern="1200">
                <a:solidFill>
                  <a:schemeClr val="lt1"/>
                </a:solidFill>
                <a:latin typeface="+mn-lt"/>
                <a:ea typeface="+mn-ea"/>
                <a:cs typeface="+mn-cs"/>
              </a:defRPr>
            </a:lvl2pPr>
            <a:lvl3pPr marL="914353" algn="l" defTabSz="914353" rtl="0" eaLnBrk="1" latinLnBrk="1" hangingPunct="1">
              <a:defRPr sz="1800" kern="1200">
                <a:solidFill>
                  <a:schemeClr val="lt1"/>
                </a:solidFill>
                <a:latin typeface="+mn-lt"/>
                <a:ea typeface="+mn-ea"/>
                <a:cs typeface="+mn-cs"/>
              </a:defRPr>
            </a:lvl3pPr>
            <a:lvl4pPr marL="1371530" algn="l" defTabSz="914353" rtl="0" eaLnBrk="1" latinLnBrk="1" hangingPunct="1">
              <a:defRPr sz="1800" kern="1200">
                <a:solidFill>
                  <a:schemeClr val="lt1"/>
                </a:solidFill>
                <a:latin typeface="+mn-lt"/>
                <a:ea typeface="+mn-ea"/>
                <a:cs typeface="+mn-cs"/>
              </a:defRPr>
            </a:lvl4pPr>
            <a:lvl5pPr marL="1828706" algn="l" defTabSz="914353" rtl="0" eaLnBrk="1" latinLnBrk="1" hangingPunct="1">
              <a:defRPr sz="1800" kern="1200">
                <a:solidFill>
                  <a:schemeClr val="lt1"/>
                </a:solidFill>
                <a:latin typeface="+mn-lt"/>
                <a:ea typeface="+mn-ea"/>
                <a:cs typeface="+mn-cs"/>
              </a:defRPr>
            </a:lvl5pPr>
            <a:lvl6pPr marL="2285883" algn="l" defTabSz="914353" rtl="0" eaLnBrk="1" latinLnBrk="1" hangingPunct="1">
              <a:defRPr sz="1800" kern="1200">
                <a:solidFill>
                  <a:schemeClr val="lt1"/>
                </a:solidFill>
                <a:latin typeface="+mn-lt"/>
                <a:ea typeface="+mn-ea"/>
                <a:cs typeface="+mn-cs"/>
              </a:defRPr>
            </a:lvl6pPr>
            <a:lvl7pPr marL="2743060" algn="l" defTabSz="914353" rtl="0" eaLnBrk="1" latinLnBrk="1" hangingPunct="1">
              <a:defRPr sz="1800" kern="1200">
                <a:solidFill>
                  <a:schemeClr val="lt1"/>
                </a:solidFill>
                <a:latin typeface="+mn-lt"/>
                <a:ea typeface="+mn-ea"/>
                <a:cs typeface="+mn-cs"/>
              </a:defRPr>
            </a:lvl7pPr>
            <a:lvl8pPr marL="3200236" algn="l" defTabSz="914353" rtl="0" eaLnBrk="1" latinLnBrk="1" hangingPunct="1">
              <a:defRPr sz="1800" kern="1200">
                <a:solidFill>
                  <a:schemeClr val="lt1"/>
                </a:solidFill>
                <a:latin typeface="+mn-lt"/>
                <a:ea typeface="+mn-ea"/>
                <a:cs typeface="+mn-cs"/>
              </a:defRPr>
            </a:lvl8pPr>
            <a:lvl9pPr marL="3657413" algn="l" defTabSz="914353" rtl="0" eaLnBrk="1" latinLnBrk="1" hangingPunct="1">
              <a:defRPr sz="1800" kern="1200">
                <a:solidFill>
                  <a:schemeClr val="lt1"/>
                </a:solidFill>
                <a:latin typeface="+mn-lt"/>
                <a:ea typeface="+mn-ea"/>
                <a:cs typeface="+mn-cs"/>
              </a:defRPr>
            </a:lvl9pPr>
          </a:lstStyle>
          <a:p>
            <a:pPr marL="0" marR="0" lvl="0" indent="0" algn="ctr" defTabSz="914353" rtl="0" eaLnBrk="0"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prstClr val="black"/>
                </a:solidFill>
                <a:effectLst/>
                <a:uLnTx/>
                <a:uFillTx/>
                <a:latin typeface="맑은 고딕"/>
                <a:ea typeface="+mn-ea"/>
                <a:cs typeface="+mn-cs"/>
              </a:rPr>
              <a:t>AID:1</a:t>
            </a:r>
          </a:p>
        </p:txBody>
      </p:sp>
      <p:sp>
        <p:nvSpPr>
          <p:cNvPr id="14" name="Rectangle 13"/>
          <p:cNvSpPr/>
          <p:nvPr/>
        </p:nvSpPr>
        <p:spPr>
          <a:xfrm>
            <a:off x="2901548" y="5943600"/>
            <a:ext cx="609600" cy="457200"/>
          </a:xfrm>
          <a:prstGeom prst="rect">
            <a:avLst/>
          </a:prstGeom>
          <a:solidFill>
            <a:sysClr val="window" lastClr="FFFFFF"/>
          </a:solidFill>
          <a:ln w="28575" cap="flat" cmpd="sng" algn="ctr">
            <a:solidFill>
              <a:sysClr val="windowText" lastClr="000000"/>
            </a:solidFill>
            <a:prstDash val="solid"/>
          </a:ln>
          <a:effectLst/>
        </p:spPr>
        <p:txBody>
          <a:bodyPr lIns="0" tIns="0" rIns="0" bIns="0" rtlCol="0" anchor="ctr"/>
          <a:lstStyle>
            <a:defPPr>
              <a:defRPr lang="ko-KR"/>
            </a:defPPr>
            <a:lvl1pPr marL="0" algn="l" defTabSz="914353" rtl="0" eaLnBrk="1" latinLnBrk="1" hangingPunct="1">
              <a:defRPr sz="1800" kern="1200">
                <a:solidFill>
                  <a:schemeClr val="lt1"/>
                </a:solidFill>
                <a:latin typeface="+mn-lt"/>
                <a:ea typeface="+mn-ea"/>
                <a:cs typeface="+mn-cs"/>
              </a:defRPr>
            </a:lvl1pPr>
            <a:lvl2pPr marL="457177" algn="l" defTabSz="914353" rtl="0" eaLnBrk="1" latinLnBrk="1" hangingPunct="1">
              <a:defRPr sz="1800" kern="1200">
                <a:solidFill>
                  <a:schemeClr val="lt1"/>
                </a:solidFill>
                <a:latin typeface="+mn-lt"/>
                <a:ea typeface="+mn-ea"/>
                <a:cs typeface="+mn-cs"/>
              </a:defRPr>
            </a:lvl2pPr>
            <a:lvl3pPr marL="914353" algn="l" defTabSz="914353" rtl="0" eaLnBrk="1" latinLnBrk="1" hangingPunct="1">
              <a:defRPr sz="1800" kern="1200">
                <a:solidFill>
                  <a:schemeClr val="lt1"/>
                </a:solidFill>
                <a:latin typeface="+mn-lt"/>
                <a:ea typeface="+mn-ea"/>
                <a:cs typeface="+mn-cs"/>
              </a:defRPr>
            </a:lvl3pPr>
            <a:lvl4pPr marL="1371530" algn="l" defTabSz="914353" rtl="0" eaLnBrk="1" latinLnBrk="1" hangingPunct="1">
              <a:defRPr sz="1800" kern="1200">
                <a:solidFill>
                  <a:schemeClr val="lt1"/>
                </a:solidFill>
                <a:latin typeface="+mn-lt"/>
                <a:ea typeface="+mn-ea"/>
                <a:cs typeface="+mn-cs"/>
              </a:defRPr>
            </a:lvl4pPr>
            <a:lvl5pPr marL="1828706" algn="l" defTabSz="914353" rtl="0" eaLnBrk="1" latinLnBrk="1" hangingPunct="1">
              <a:defRPr sz="1800" kern="1200">
                <a:solidFill>
                  <a:schemeClr val="lt1"/>
                </a:solidFill>
                <a:latin typeface="+mn-lt"/>
                <a:ea typeface="+mn-ea"/>
                <a:cs typeface="+mn-cs"/>
              </a:defRPr>
            </a:lvl5pPr>
            <a:lvl6pPr marL="2285883" algn="l" defTabSz="914353" rtl="0" eaLnBrk="1" latinLnBrk="1" hangingPunct="1">
              <a:defRPr sz="1800" kern="1200">
                <a:solidFill>
                  <a:schemeClr val="lt1"/>
                </a:solidFill>
                <a:latin typeface="+mn-lt"/>
                <a:ea typeface="+mn-ea"/>
                <a:cs typeface="+mn-cs"/>
              </a:defRPr>
            </a:lvl6pPr>
            <a:lvl7pPr marL="2743060" algn="l" defTabSz="914353" rtl="0" eaLnBrk="1" latinLnBrk="1" hangingPunct="1">
              <a:defRPr sz="1800" kern="1200">
                <a:solidFill>
                  <a:schemeClr val="lt1"/>
                </a:solidFill>
                <a:latin typeface="+mn-lt"/>
                <a:ea typeface="+mn-ea"/>
                <a:cs typeface="+mn-cs"/>
              </a:defRPr>
            </a:lvl7pPr>
            <a:lvl8pPr marL="3200236" algn="l" defTabSz="914353" rtl="0" eaLnBrk="1" latinLnBrk="1" hangingPunct="1">
              <a:defRPr sz="1800" kern="1200">
                <a:solidFill>
                  <a:schemeClr val="lt1"/>
                </a:solidFill>
                <a:latin typeface="+mn-lt"/>
                <a:ea typeface="+mn-ea"/>
                <a:cs typeface="+mn-cs"/>
              </a:defRPr>
            </a:lvl8pPr>
            <a:lvl9pPr marL="3657413" algn="l" defTabSz="914353" rtl="0" eaLnBrk="1" latinLnBrk="1" hangingPunct="1">
              <a:defRPr sz="1800" kern="1200">
                <a:solidFill>
                  <a:schemeClr val="lt1"/>
                </a:solidFill>
                <a:latin typeface="+mn-lt"/>
                <a:ea typeface="+mn-ea"/>
                <a:cs typeface="+mn-cs"/>
              </a:defRPr>
            </a:lvl9pPr>
          </a:lstStyle>
          <a:p>
            <a:pPr marL="0" marR="0" lvl="0" indent="0" algn="ctr" defTabSz="914353" rtl="0" eaLnBrk="0"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prstClr val="black"/>
                </a:solidFill>
                <a:effectLst/>
                <a:uLnTx/>
                <a:uFillTx/>
                <a:latin typeface="맑은 고딕"/>
                <a:ea typeface="+mn-ea"/>
                <a:cs typeface="+mn-cs"/>
              </a:rPr>
              <a:t>ACK type:0</a:t>
            </a:r>
          </a:p>
        </p:txBody>
      </p:sp>
      <p:sp>
        <p:nvSpPr>
          <p:cNvPr id="15" name="Rectangle 14"/>
          <p:cNvSpPr/>
          <p:nvPr/>
        </p:nvSpPr>
        <p:spPr>
          <a:xfrm>
            <a:off x="3511148" y="5943600"/>
            <a:ext cx="609600" cy="457200"/>
          </a:xfrm>
          <a:prstGeom prst="rect">
            <a:avLst/>
          </a:prstGeom>
          <a:solidFill>
            <a:sysClr val="window" lastClr="FFFFFF"/>
          </a:solidFill>
          <a:ln w="28575" cap="flat" cmpd="sng" algn="ctr">
            <a:solidFill>
              <a:sysClr val="windowText" lastClr="000000"/>
            </a:solidFill>
            <a:prstDash val="solid"/>
          </a:ln>
          <a:effectLst/>
        </p:spPr>
        <p:txBody>
          <a:bodyPr lIns="0" tIns="0" rIns="0" bIns="0" rtlCol="0" anchor="ctr"/>
          <a:lstStyle>
            <a:defPPr>
              <a:defRPr lang="ko-KR"/>
            </a:defPPr>
            <a:lvl1pPr marL="0" algn="l" defTabSz="914353" rtl="0" eaLnBrk="1" latinLnBrk="1" hangingPunct="1">
              <a:defRPr sz="1800" kern="1200">
                <a:solidFill>
                  <a:schemeClr val="lt1"/>
                </a:solidFill>
                <a:latin typeface="+mn-lt"/>
                <a:ea typeface="+mn-ea"/>
                <a:cs typeface="+mn-cs"/>
              </a:defRPr>
            </a:lvl1pPr>
            <a:lvl2pPr marL="457177" algn="l" defTabSz="914353" rtl="0" eaLnBrk="1" latinLnBrk="1" hangingPunct="1">
              <a:defRPr sz="1800" kern="1200">
                <a:solidFill>
                  <a:schemeClr val="lt1"/>
                </a:solidFill>
                <a:latin typeface="+mn-lt"/>
                <a:ea typeface="+mn-ea"/>
                <a:cs typeface="+mn-cs"/>
              </a:defRPr>
            </a:lvl2pPr>
            <a:lvl3pPr marL="914353" algn="l" defTabSz="914353" rtl="0" eaLnBrk="1" latinLnBrk="1" hangingPunct="1">
              <a:defRPr sz="1800" kern="1200">
                <a:solidFill>
                  <a:schemeClr val="lt1"/>
                </a:solidFill>
                <a:latin typeface="+mn-lt"/>
                <a:ea typeface="+mn-ea"/>
                <a:cs typeface="+mn-cs"/>
              </a:defRPr>
            </a:lvl3pPr>
            <a:lvl4pPr marL="1371530" algn="l" defTabSz="914353" rtl="0" eaLnBrk="1" latinLnBrk="1" hangingPunct="1">
              <a:defRPr sz="1800" kern="1200">
                <a:solidFill>
                  <a:schemeClr val="lt1"/>
                </a:solidFill>
                <a:latin typeface="+mn-lt"/>
                <a:ea typeface="+mn-ea"/>
                <a:cs typeface="+mn-cs"/>
              </a:defRPr>
            </a:lvl4pPr>
            <a:lvl5pPr marL="1828706" algn="l" defTabSz="914353" rtl="0" eaLnBrk="1" latinLnBrk="1" hangingPunct="1">
              <a:defRPr sz="1800" kern="1200">
                <a:solidFill>
                  <a:schemeClr val="lt1"/>
                </a:solidFill>
                <a:latin typeface="+mn-lt"/>
                <a:ea typeface="+mn-ea"/>
                <a:cs typeface="+mn-cs"/>
              </a:defRPr>
            </a:lvl5pPr>
            <a:lvl6pPr marL="2285883" algn="l" defTabSz="914353" rtl="0" eaLnBrk="1" latinLnBrk="1" hangingPunct="1">
              <a:defRPr sz="1800" kern="1200">
                <a:solidFill>
                  <a:schemeClr val="lt1"/>
                </a:solidFill>
                <a:latin typeface="+mn-lt"/>
                <a:ea typeface="+mn-ea"/>
                <a:cs typeface="+mn-cs"/>
              </a:defRPr>
            </a:lvl6pPr>
            <a:lvl7pPr marL="2743060" algn="l" defTabSz="914353" rtl="0" eaLnBrk="1" latinLnBrk="1" hangingPunct="1">
              <a:defRPr sz="1800" kern="1200">
                <a:solidFill>
                  <a:schemeClr val="lt1"/>
                </a:solidFill>
                <a:latin typeface="+mn-lt"/>
                <a:ea typeface="+mn-ea"/>
                <a:cs typeface="+mn-cs"/>
              </a:defRPr>
            </a:lvl7pPr>
            <a:lvl8pPr marL="3200236" algn="l" defTabSz="914353" rtl="0" eaLnBrk="1" latinLnBrk="1" hangingPunct="1">
              <a:defRPr sz="1800" kern="1200">
                <a:solidFill>
                  <a:schemeClr val="lt1"/>
                </a:solidFill>
                <a:latin typeface="+mn-lt"/>
                <a:ea typeface="+mn-ea"/>
                <a:cs typeface="+mn-cs"/>
              </a:defRPr>
            </a:lvl8pPr>
            <a:lvl9pPr marL="3657413" algn="l" defTabSz="914353" rtl="0" eaLnBrk="1" latinLnBrk="1" hangingPunct="1">
              <a:defRPr sz="1800" kern="1200">
                <a:solidFill>
                  <a:schemeClr val="lt1"/>
                </a:solidFill>
                <a:latin typeface="+mn-lt"/>
                <a:ea typeface="+mn-ea"/>
                <a:cs typeface="+mn-cs"/>
              </a:defRPr>
            </a:lvl9pPr>
          </a:lstStyle>
          <a:p>
            <a:pPr marL="0" marR="0" lvl="0" indent="0" algn="ctr" defTabSz="914353" rtl="0" eaLnBrk="0"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prstClr val="black"/>
                </a:solidFill>
                <a:effectLst/>
                <a:uLnTx/>
                <a:uFillTx/>
                <a:latin typeface="맑은 고딕"/>
                <a:ea typeface="+mn-ea"/>
                <a:cs typeface="+mn-cs"/>
              </a:rPr>
              <a:t>TID:</a:t>
            </a:r>
            <a:r>
              <a:rPr kumimoji="0" lang="en-US" sz="1050" b="1" i="0" u="none" strike="noStrike" kern="1200" cap="none" spc="0" normalizeH="0" baseline="0" noProof="0" dirty="0">
                <a:ln>
                  <a:noFill/>
                </a:ln>
                <a:solidFill>
                  <a:srgbClr val="FF0000"/>
                </a:solidFill>
                <a:effectLst/>
                <a:uLnTx/>
                <a:uFillTx/>
                <a:latin typeface="맑은 고딕"/>
                <a:ea typeface="+mn-ea"/>
                <a:cs typeface="+mn-cs"/>
              </a:rPr>
              <a:t>2 or 3</a:t>
            </a:r>
            <a:endParaRPr kumimoji="0" lang="en-US" sz="1050" b="1" i="0" u="none" strike="noStrike" kern="1200" cap="none" spc="0" normalizeH="0" baseline="0" noProof="0" dirty="0">
              <a:ln>
                <a:noFill/>
              </a:ln>
              <a:solidFill>
                <a:prstClr val="black"/>
              </a:solidFill>
              <a:effectLst/>
              <a:uLnTx/>
              <a:uFillTx/>
              <a:latin typeface="맑은 고딕"/>
              <a:ea typeface="+mn-ea"/>
              <a:cs typeface="+mn-cs"/>
            </a:endParaRPr>
          </a:p>
        </p:txBody>
      </p:sp>
      <p:sp>
        <p:nvSpPr>
          <p:cNvPr id="16" name="Rectangle 15"/>
          <p:cNvSpPr/>
          <p:nvPr/>
        </p:nvSpPr>
        <p:spPr bwMode="auto">
          <a:xfrm>
            <a:off x="3276600" y="5376604"/>
            <a:ext cx="457200" cy="228600"/>
          </a:xfrm>
          <a:prstGeom prst="rect">
            <a:avLst/>
          </a:prstGeom>
          <a:solidFill>
            <a:srgbClr val="C0504D"/>
          </a:solidFill>
          <a:ln w="12700" cap="flat" cmpd="sng" algn="ctr">
            <a:solidFill>
              <a:srgbClr val="000000"/>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0000"/>
                </a:solidFill>
                <a:effectLst/>
                <a:uLnTx/>
                <a:uFillTx/>
                <a:latin typeface="Times New Roman"/>
                <a:ea typeface="+mn-ea"/>
              </a:rPr>
              <a:t>TID2</a:t>
            </a:r>
          </a:p>
        </p:txBody>
      </p:sp>
      <p:sp>
        <p:nvSpPr>
          <p:cNvPr id="17" name="Rectangle 16"/>
          <p:cNvSpPr/>
          <p:nvPr/>
        </p:nvSpPr>
        <p:spPr>
          <a:xfrm>
            <a:off x="3001994" y="5351099"/>
            <a:ext cx="312906" cy="246221"/>
          </a:xfrm>
          <a:prstGeom prst="rect">
            <a:avLst/>
          </a:prstGeom>
        </p:spPr>
        <p:txBody>
          <a:bodyPr wrap="none">
            <a:spAutoFit/>
          </a:bodyPr>
          <a:lstStyle/>
          <a:p>
            <a:pPr lvl="0" algn="ctr" defTabSz="914353" eaLnBrk="1" fontAlgn="auto" latinLnBrk="1" hangingPunct="1">
              <a:spcBef>
                <a:spcPts val="0"/>
              </a:spcBef>
              <a:spcAft>
                <a:spcPts val="0"/>
              </a:spcAft>
              <a:buClrTx/>
              <a:buSzTx/>
            </a:pPr>
            <a:r>
              <a:rPr lang="en-US" sz="1000" b="1" dirty="0">
                <a:solidFill>
                  <a:srgbClr val="000000"/>
                </a:solidFill>
                <a:latin typeface="Times New Roman"/>
                <a:ea typeface="MS Gothic"/>
              </a:rPr>
              <a:t>…</a:t>
            </a:r>
            <a:endParaRPr lang="en-US" sz="1800" dirty="0">
              <a:solidFill>
                <a:srgbClr val="000000"/>
              </a:solidFill>
              <a:latin typeface="Times New Roman"/>
              <a:ea typeface="MS Gothic"/>
            </a:endParaRPr>
          </a:p>
        </p:txBody>
      </p:sp>
      <p:sp>
        <p:nvSpPr>
          <p:cNvPr id="18" name="Rectangle 17"/>
          <p:cNvSpPr/>
          <p:nvPr/>
        </p:nvSpPr>
        <p:spPr bwMode="auto">
          <a:xfrm>
            <a:off x="2131139" y="5378017"/>
            <a:ext cx="2517061" cy="233262"/>
          </a:xfrm>
          <a:prstGeom prst="rect">
            <a:avLst/>
          </a:prstGeom>
          <a:noFill/>
          <a:ln w="25400" cap="flat" cmpd="sng" algn="ctr">
            <a:solidFill>
              <a:srgbClr val="000000"/>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algn="ctr">
              <a:defRPr/>
            </a:pPr>
            <a:endParaRPr lang="en-US" sz="1000" b="1" kern="0" dirty="0">
              <a:solidFill>
                <a:srgbClr val="000000"/>
              </a:solidFill>
              <a:latin typeface="Times New Roman"/>
              <a:ea typeface="+mn-ea"/>
            </a:endParaRPr>
          </a:p>
        </p:txBody>
      </p:sp>
      <p:sp>
        <p:nvSpPr>
          <p:cNvPr id="33" name="Rectangle 32"/>
          <p:cNvSpPr/>
          <p:nvPr/>
        </p:nvSpPr>
        <p:spPr>
          <a:xfrm>
            <a:off x="1301348" y="5936749"/>
            <a:ext cx="941314" cy="479802"/>
          </a:xfrm>
          <a:prstGeom prst="rect">
            <a:avLst/>
          </a:prstGeom>
        </p:spPr>
        <p:txBody>
          <a:bodyPr wrap="square" lIns="0" tIns="0" rIns="0" bIns="0" anchor="ctr" anchorCtr="0">
            <a:normAutofit/>
          </a:bodyPr>
          <a:lstStyle/>
          <a:p>
            <a:pPr algn="ctr" defTabSz="914353" eaLnBrk="1" fontAlgn="auto" latinLnBrk="1" hangingPunct="1">
              <a:spcBef>
                <a:spcPts val="0"/>
              </a:spcBef>
              <a:spcAft>
                <a:spcPts val="0"/>
              </a:spcAft>
              <a:buClrTx/>
              <a:buSzTx/>
              <a:buFontTx/>
              <a:buNone/>
            </a:pPr>
            <a:r>
              <a:rPr lang="en-US" sz="1000" b="1" dirty="0">
                <a:solidFill>
                  <a:srgbClr val="000000"/>
                </a:solidFill>
                <a:latin typeface="Times New Roman"/>
                <a:ea typeface="MS Gothic"/>
              </a:rPr>
              <a:t>BA information </a:t>
            </a:r>
            <a:br>
              <a:rPr lang="en-US" sz="1000" b="1" dirty="0">
                <a:solidFill>
                  <a:srgbClr val="000000"/>
                </a:solidFill>
                <a:latin typeface="Times New Roman"/>
                <a:ea typeface="MS Gothic"/>
              </a:rPr>
            </a:br>
            <a:r>
              <a:rPr lang="en-US" sz="1000" b="1" dirty="0">
                <a:solidFill>
                  <a:srgbClr val="000000"/>
                </a:solidFill>
                <a:latin typeface="Times New Roman"/>
                <a:ea typeface="MS Gothic"/>
              </a:rPr>
              <a:t>for AID:1</a:t>
            </a:r>
            <a:endParaRPr lang="en-US" sz="1800" dirty="0">
              <a:solidFill>
                <a:srgbClr val="000000"/>
              </a:solidFill>
              <a:latin typeface="Times New Roman"/>
              <a:ea typeface="+mn-ea"/>
            </a:endParaRPr>
          </a:p>
        </p:txBody>
      </p:sp>
      <p:sp>
        <p:nvSpPr>
          <p:cNvPr id="38" name="Rectangle 37"/>
          <p:cNvSpPr/>
          <p:nvPr/>
        </p:nvSpPr>
        <p:spPr>
          <a:xfrm>
            <a:off x="2291948" y="5791200"/>
            <a:ext cx="1828800" cy="157925"/>
          </a:xfrm>
          <a:prstGeom prst="rect">
            <a:avLst/>
          </a:prstGeom>
        </p:spPr>
        <p:txBody>
          <a:bodyPr wrap="square" lIns="0" tIns="0" rIns="0" bIns="0" anchor="ctr" anchorCtr="0">
            <a:normAutofit/>
          </a:bodyPr>
          <a:lstStyle/>
          <a:p>
            <a:pPr algn="ctr" defTabSz="914353" eaLnBrk="1" fontAlgn="auto" latinLnBrk="1" hangingPunct="1">
              <a:spcBef>
                <a:spcPts val="0"/>
              </a:spcBef>
              <a:spcAft>
                <a:spcPts val="0"/>
              </a:spcAft>
              <a:buClrTx/>
              <a:buSzTx/>
              <a:buFontTx/>
              <a:buNone/>
            </a:pPr>
            <a:r>
              <a:rPr lang="en-US" sz="1000" b="1" dirty="0">
                <a:solidFill>
                  <a:srgbClr val="000000"/>
                </a:solidFill>
                <a:latin typeface="Times New Roman"/>
                <a:ea typeface="MS Gothic"/>
              </a:rPr>
              <a:t>BA info. for All ACK</a:t>
            </a:r>
            <a:endParaRPr lang="en-US" sz="1800" dirty="0">
              <a:solidFill>
                <a:srgbClr val="000000"/>
              </a:solidFill>
              <a:latin typeface="Times New Roman"/>
              <a:ea typeface="+mn-ea"/>
            </a:endParaRPr>
          </a:p>
        </p:txBody>
      </p:sp>
      <p:sp>
        <p:nvSpPr>
          <p:cNvPr id="28" name="Rectangle 27"/>
          <p:cNvSpPr/>
          <p:nvPr/>
        </p:nvSpPr>
        <p:spPr bwMode="auto">
          <a:xfrm>
            <a:off x="5872644" y="5379888"/>
            <a:ext cx="457200" cy="228600"/>
          </a:xfrm>
          <a:prstGeom prst="rect">
            <a:avLst/>
          </a:prstGeom>
          <a:solidFill>
            <a:srgbClr val="C0504D"/>
          </a:solidFill>
          <a:ln w="12700" cap="flat" cmpd="sng" algn="ctr">
            <a:solidFill>
              <a:srgbClr val="000000"/>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0000"/>
                </a:solidFill>
                <a:effectLst/>
                <a:uLnTx/>
                <a:uFillTx/>
                <a:latin typeface="Times New Roman"/>
                <a:ea typeface="+mn-ea"/>
              </a:rPr>
              <a:t>TID2</a:t>
            </a:r>
          </a:p>
        </p:txBody>
      </p:sp>
      <p:sp>
        <p:nvSpPr>
          <p:cNvPr id="29" name="Rectangle 28"/>
          <p:cNvSpPr/>
          <p:nvPr/>
        </p:nvSpPr>
        <p:spPr>
          <a:xfrm>
            <a:off x="5715000" y="5867400"/>
            <a:ext cx="609600" cy="457200"/>
          </a:xfrm>
          <a:prstGeom prst="rect">
            <a:avLst/>
          </a:prstGeom>
          <a:solidFill>
            <a:sysClr val="window" lastClr="FFFFFF"/>
          </a:solidFill>
          <a:ln w="28575" cap="flat" cmpd="sng" algn="ctr">
            <a:solidFill>
              <a:sysClr val="windowText" lastClr="000000"/>
            </a:solidFill>
            <a:prstDash val="solid"/>
          </a:ln>
          <a:effectLst/>
        </p:spPr>
        <p:txBody>
          <a:bodyPr lIns="0" tIns="0" rIns="0" bIns="0" rtlCol="0" anchor="ctr"/>
          <a:lstStyle>
            <a:defPPr>
              <a:defRPr lang="ko-KR"/>
            </a:defPPr>
            <a:lvl1pPr marL="0" algn="l" defTabSz="914353" rtl="0" eaLnBrk="1" latinLnBrk="1" hangingPunct="1">
              <a:defRPr sz="1800" kern="1200">
                <a:solidFill>
                  <a:schemeClr val="lt1"/>
                </a:solidFill>
                <a:latin typeface="+mn-lt"/>
                <a:ea typeface="+mn-ea"/>
                <a:cs typeface="+mn-cs"/>
              </a:defRPr>
            </a:lvl1pPr>
            <a:lvl2pPr marL="457177" algn="l" defTabSz="914353" rtl="0" eaLnBrk="1" latinLnBrk="1" hangingPunct="1">
              <a:defRPr sz="1800" kern="1200">
                <a:solidFill>
                  <a:schemeClr val="lt1"/>
                </a:solidFill>
                <a:latin typeface="+mn-lt"/>
                <a:ea typeface="+mn-ea"/>
                <a:cs typeface="+mn-cs"/>
              </a:defRPr>
            </a:lvl2pPr>
            <a:lvl3pPr marL="914353" algn="l" defTabSz="914353" rtl="0" eaLnBrk="1" latinLnBrk="1" hangingPunct="1">
              <a:defRPr sz="1800" kern="1200">
                <a:solidFill>
                  <a:schemeClr val="lt1"/>
                </a:solidFill>
                <a:latin typeface="+mn-lt"/>
                <a:ea typeface="+mn-ea"/>
                <a:cs typeface="+mn-cs"/>
              </a:defRPr>
            </a:lvl3pPr>
            <a:lvl4pPr marL="1371530" algn="l" defTabSz="914353" rtl="0" eaLnBrk="1" latinLnBrk="1" hangingPunct="1">
              <a:defRPr sz="1800" kern="1200">
                <a:solidFill>
                  <a:schemeClr val="lt1"/>
                </a:solidFill>
                <a:latin typeface="+mn-lt"/>
                <a:ea typeface="+mn-ea"/>
                <a:cs typeface="+mn-cs"/>
              </a:defRPr>
            </a:lvl4pPr>
            <a:lvl5pPr marL="1828706" algn="l" defTabSz="914353" rtl="0" eaLnBrk="1" latinLnBrk="1" hangingPunct="1">
              <a:defRPr sz="1800" kern="1200">
                <a:solidFill>
                  <a:schemeClr val="lt1"/>
                </a:solidFill>
                <a:latin typeface="+mn-lt"/>
                <a:ea typeface="+mn-ea"/>
                <a:cs typeface="+mn-cs"/>
              </a:defRPr>
            </a:lvl5pPr>
            <a:lvl6pPr marL="2285883" algn="l" defTabSz="914353" rtl="0" eaLnBrk="1" latinLnBrk="1" hangingPunct="1">
              <a:defRPr sz="1800" kern="1200">
                <a:solidFill>
                  <a:schemeClr val="lt1"/>
                </a:solidFill>
                <a:latin typeface="+mn-lt"/>
                <a:ea typeface="+mn-ea"/>
                <a:cs typeface="+mn-cs"/>
              </a:defRPr>
            </a:lvl6pPr>
            <a:lvl7pPr marL="2743060" algn="l" defTabSz="914353" rtl="0" eaLnBrk="1" latinLnBrk="1" hangingPunct="1">
              <a:defRPr sz="1800" kern="1200">
                <a:solidFill>
                  <a:schemeClr val="lt1"/>
                </a:solidFill>
                <a:latin typeface="+mn-lt"/>
                <a:ea typeface="+mn-ea"/>
                <a:cs typeface="+mn-cs"/>
              </a:defRPr>
            </a:lvl7pPr>
            <a:lvl8pPr marL="3200236" algn="l" defTabSz="914353" rtl="0" eaLnBrk="1" latinLnBrk="1" hangingPunct="1">
              <a:defRPr sz="1800" kern="1200">
                <a:solidFill>
                  <a:schemeClr val="lt1"/>
                </a:solidFill>
                <a:latin typeface="+mn-lt"/>
                <a:ea typeface="+mn-ea"/>
                <a:cs typeface="+mn-cs"/>
              </a:defRPr>
            </a:lvl8pPr>
            <a:lvl9pPr marL="3657413" algn="l" defTabSz="914353" rtl="0" eaLnBrk="1" latinLnBrk="1" hangingPunct="1">
              <a:defRPr sz="1800" kern="1200">
                <a:solidFill>
                  <a:schemeClr val="lt1"/>
                </a:solidFill>
                <a:latin typeface="+mn-lt"/>
                <a:ea typeface="+mn-ea"/>
                <a:cs typeface="+mn-cs"/>
              </a:defRPr>
            </a:lvl9pPr>
          </a:lstStyle>
          <a:p>
            <a:pPr marL="0" marR="0" lvl="0" indent="0" algn="ctr" defTabSz="914353" rtl="0" eaLnBrk="0"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prstClr val="black"/>
                </a:solidFill>
                <a:effectLst/>
                <a:uLnTx/>
                <a:uFillTx/>
                <a:latin typeface="맑은 고딕"/>
                <a:ea typeface="+mn-ea"/>
                <a:cs typeface="+mn-cs"/>
              </a:rPr>
              <a:t>AID:1</a:t>
            </a:r>
          </a:p>
        </p:txBody>
      </p:sp>
      <p:sp>
        <p:nvSpPr>
          <p:cNvPr id="31" name="Rectangle 30"/>
          <p:cNvSpPr/>
          <p:nvPr/>
        </p:nvSpPr>
        <p:spPr>
          <a:xfrm>
            <a:off x="6324600" y="5867400"/>
            <a:ext cx="609600" cy="457200"/>
          </a:xfrm>
          <a:prstGeom prst="rect">
            <a:avLst/>
          </a:prstGeom>
          <a:solidFill>
            <a:sysClr val="window" lastClr="FFFFFF"/>
          </a:solidFill>
          <a:ln w="28575" cap="flat" cmpd="sng" algn="ctr">
            <a:solidFill>
              <a:sysClr val="windowText" lastClr="000000"/>
            </a:solidFill>
            <a:prstDash val="solid"/>
          </a:ln>
          <a:effectLst/>
        </p:spPr>
        <p:txBody>
          <a:bodyPr lIns="0" tIns="0" rIns="0" bIns="0" rtlCol="0" anchor="ctr"/>
          <a:lstStyle>
            <a:defPPr>
              <a:defRPr lang="ko-KR"/>
            </a:defPPr>
            <a:lvl1pPr marL="0" algn="l" defTabSz="914353" rtl="0" eaLnBrk="1" latinLnBrk="1" hangingPunct="1">
              <a:defRPr sz="1800" kern="1200">
                <a:solidFill>
                  <a:schemeClr val="lt1"/>
                </a:solidFill>
                <a:latin typeface="+mn-lt"/>
                <a:ea typeface="+mn-ea"/>
                <a:cs typeface="+mn-cs"/>
              </a:defRPr>
            </a:lvl1pPr>
            <a:lvl2pPr marL="457177" algn="l" defTabSz="914353" rtl="0" eaLnBrk="1" latinLnBrk="1" hangingPunct="1">
              <a:defRPr sz="1800" kern="1200">
                <a:solidFill>
                  <a:schemeClr val="lt1"/>
                </a:solidFill>
                <a:latin typeface="+mn-lt"/>
                <a:ea typeface="+mn-ea"/>
                <a:cs typeface="+mn-cs"/>
              </a:defRPr>
            </a:lvl2pPr>
            <a:lvl3pPr marL="914353" algn="l" defTabSz="914353" rtl="0" eaLnBrk="1" latinLnBrk="1" hangingPunct="1">
              <a:defRPr sz="1800" kern="1200">
                <a:solidFill>
                  <a:schemeClr val="lt1"/>
                </a:solidFill>
                <a:latin typeface="+mn-lt"/>
                <a:ea typeface="+mn-ea"/>
                <a:cs typeface="+mn-cs"/>
              </a:defRPr>
            </a:lvl3pPr>
            <a:lvl4pPr marL="1371530" algn="l" defTabSz="914353" rtl="0" eaLnBrk="1" latinLnBrk="1" hangingPunct="1">
              <a:defRPr sz="1800" kern="1200">
                <a:solidFill>
                  <a:schemeClr val="lt1"/>
                </a:solidFill>
                <a:latin typeface="+mn-lt"/>
                <a:ea typeface="+mn-ea"/>
                <a:cs typeface="+mn-cs"/>
              </a:defRPr>
            </a:lvl4pPr>
            <a:lvl5pPr marL="1828706" algn="l" defTabSz="914353" rtl="0" eaLnBrk="1" latinLnBrk="1" hangingPunct="1">
              <a:defRPr sz="1800" kern="1200">
                <a:solidFill>
                  <a:schemeClr val="lt1"/>
                </a:solidFill>
                <a:latin typeface="+mn-lt"/>
                <a:ea typeface="+mn-ea"/>
                <a:cs typeface="+mn-cs"/>
              </a:defRPr>
            </a:lvl5pPr>
            <a:lvl6pPr marL="2285883" algn="l" defTabSz="914353" rtl="0" eaLnBrk="1" latinLnBrk="1" hangingPunct="1">
              <a:defRPr sz="1800" kern="1200">
                <a:solidFill>
                  <a:schemeClr val="lt1"/>
                </a:solidFill>
                <a:latin typeface="+mn-lt"/>
                <a:ea typeface="+mn-ea"/>
                <a:cs typeface="+mn-cs"/>
              </a:defRPr>
            </a:lvl6pPr>
            <a:lvl7pPr marL="2743060" algn="l" defTabSz="914353" rtl="0" eaLnBrk="1" latinLnBrk="1" hangingPunct="1">
              <a:defRPr sz="1800" kern="1200">
                <a:solidFill>
                  <a:schemeClr val="lt1"/>
                </a:solidFill>
                <a:latin typeface="+mn-lt"/>
                <a:ea typeface="+mn-ea"/>
                <a:cs typeface="+mn-cs"/>
              </a:defRPr>
            </a:lvl7pPr>
            <a:lvl8pPr marL="3200236" algn="l" defTabSz="914353" rtl="0" eaLnBrk="1" latinLnBrk="1" hangingPunct="1">
              <a:defRPr sz="1800" kern="1200">
                <a:solidFill>
                  <a:schemeClr val="lt1"/>
                </a:solidFill>
                <a:latin typeface="+mn-lt"/>
                <a:ea typeface="+mn-ea"/>
                <a:cs typeface="+mn-cs"/>
              </a:defRPr>
            </a:lvl8pPr>
            <a:lvl9pPr marL="3657413" algn="l" defTabSz="914353" rtl="0" eaLnBrk="1" latinLnBrk="1" hangingPunct="1">
              <a:defRPr sz="1800" kern="1200">
                <a:solidFill>
                  <a:schemeClr val="lt1"/>
                </a:solidFill>
                <a:latin typeface="+mn-lt"/>
                <a:ea typeface="+mn-ea"/>
                <a:cs typeface="+mn-cs"/>
              </a:defRPr>
            </a:lvl9pPr>
          </a:lstStyle>
          <a:p>
            <a:pPr marL="0" marR="0" lvl="0" indent="0" algn="ctr" defTabSz="914353" rtl="0" eaLnBrk="0"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prstClr val="black"/>
                </a:solidFill>
                <a:effectLst/>
                <a:uLnTx/>
                <a:uFillTx/>
                <a:latin typeface="맑은 고딕"/>
                <a:ea typeface="+mn-ea"/>
                <a:cs typeface="+mn-cs"/>
              </a:rPr>
              <a:t>ACK type:0</a:t>
            </a:r>
          </a:p>
        </p:txBody>
      </p:sp>
      <p:sp>
        <p:nvSpPr>
          <p:cNvPr id="32" name="Rectangle 31"/>
          <p:cNvSpPr/>
          <p:nvPr/>
        </p:nvSpPr>
        <p:spPr>
          <a:xfrm>
            <a:off x="6934200" y="5867400"/>
            <a:ext cx="609600" cy="457200"/>
          </a:xfrm>
          <a:prstGeom prst="rect">
            <a:avLst/>
          </a:prstGeom>
          <a:solidFill>
            <a:sysClr val="window" lastClr="FFFFFF"/>
          </a:solidFill>
          <a:ln w="28575" cap="flat" cmpd="sng" algn="ctr">
            <a:solidFill>
              <a:sysClr val="windowText" lastClr="000000"/>
            </a:solidFill>
            <a:prstDash val="solid"/>
          </a:ln>
          <a:effectLst/>
        </p:spPr>
        <p:txBody>
          <a:bodyPr lIns="0" tIns="0" rIns="0" bIns="0" rtlCol="0" anchor="ctr"/>
          <a:lstStyle>
            <a:defPPr>
              <a:defRPr lang="ko-KR"/>
            </a:defPPr>
            <a:lvl1pPr marL="0" algn="l" defTabSz="914353" rtl="0" eaLnBrk="1" latinLnBrk="1" hangingPunct="1">
              <a:defRPr sz="1800" kern="1200">
                <a:solidFill>
                  <a:schemeClr val="lt1"/>
                </a:solidFill>
                <a:latin typeface="+mn-lt"/>
                <a:ea typeface="+mn-ea"/>
                <a:cs typeface="+mn-cs"/>
              </a:defRPr>
            </a:lvl1pPr>
            <a:lvl2pPr marL="457177" algn="l" defTabSz="914353" rtl="0" eaLnBrk="1" latinLnBrk="1" hangingPunct="1">
              <a:defRPr sz="1800" kern="1200">
                <a:solidFill>
                  <a:schemeClr val="lt1"/>
                </a:solidFill>
                <a:latin typeface="+mn-lt"/>
                <a:ea typeface="+mn-ea"/>
                <a:cs typeface="+mn-cs"/>
              </a:defRPr>
            </a:lvl2pPr>
            <a:lvl3pPr marL="914353" algn="l" defTabSz="914353" rtl="0" eaLnBrk="1" latinLnBrk="1" hangingPunct="1">
              <a:defRPr sz="1800" kern="1200">
                <a:solidFill>
                  <a:schemeClr val="lt1"/>
                </a:solidFill>
                <a:latin typeface="+mn-lt"/>
                <a:ea typeface="+mn-ea"/>
                <a:cs typeface="+mn-cs"/>
              </a:defRPr>
            </a:lvl3pPr>
            <a:lvl4pPr marL="1371530" algn="l" defTabSz="914353" rtl="0" eaLnBrk="1" latinLnBrk="1" hangingPunct="1">
              <a:defRPr sz="1800" kern="1200">
                <a:solidFill>
                  <a:schemeClr val="lt1"/>
                </a:solidFill>
                <a:latin typeface="+mn-lt"/>
                <a:ea typeface="+mn-ea"/>
                <a:cs typeface="+mn-cs"/>
              </a:defRPr>
            </a:lvl4pPr>
            <a:lvl5pPr marL="1828706" algn="l" defTabSz="914353" rtl="0" eaLnBrk="1" latinLnBrk="1" hangingPunct="1">
              <a:defRPr sz="1800" kern="1200">
                <a:solidFill>
                  <a:schemeClr val="lt1"/>
                </a:solidFill>
                <a:latin typeface="+mn-lt"/>
                <a:ea typeface="+mn-ea"/>
                <a:cs typeface="+mn-cs"/>
              </a:defRPr>
            </a:lvl5pPr>
            <a:lvl6pPr marL="2285883" algn="l" defTabSz="914353" rtl="0" eaLnBrk="1" latinLnBrk="1" hangingPunct="1">
              <a:defRPr sz="1800" kern="1200">
                <a:solidFill>
                  <a:schemeClr val="lt1"/>
                </a:solidFill>
                <a:latin typeface="+mn-lt"/>
                <a:ea typeface="+mn-ea"/>
                <a:cs typeface="+mn-cs"/>
              </a:defRPr>
            </a:lvl6pPr>
            <a:lvl7pPr marL="2743060" algn="l" defTabSz="914353" rtl="0" eaLnBrk="1" latinLnBrk="1" hangingPunct="1">
              <a:defRPr sz="1800" kern="1200">
                <a:solidFill>
                  <a:schemeClr val="lt1"/>
                </a:solidFill>
                <a:latin typeface="+mn-lt"/>
                <a:ea typeface="+mn-ea"/>
                <a:cs typeface="+mn-cs"/>
              </a:defRPr>
            </a:lvl7pPr>
            <a:lvl8pPr marL="3200236" algn="l" defTabSz="914353" rtl="0" eaLnBrk="1" latinLnBrk="1" hangingPunct="1">
              <a:defRPr sz="1800" kern="1200">
                <a:solidFill>
                  <a:schemeClr val="lt1"/>
                </a:solidFill>
                <a:latin typeface="+mn-lt"/>
                <a:ea typeface="+mn-ea"/>
                <a:cs typeface="+mn-cs"/>
              </a:defRPr>
            </a:lvl8pPr>
            <a:lvl9pPr marL="3657413" algn="l" defTabSz="914353" rtl="0" eaLnBrk="1" latinLnBrk="1" hangingPunct="1">
              <a:defRPr sz="1800" kern="1200">
                <a:solidFill>
                  <a:schemeClr val="lt1"/>
                </a:solidFill>
                <a:latin typeface="+mn-lt"/>
                <a:ea typeface="+mn-ea"/>
                <a:cs typeface="+mn-cs"/>
              </a:defRPr>
            </a:lvl9pPr>
          </a:lstStyle>
          <a:p>
            <a:pPr marL="0" marR="0" lvl="0" indent="0" algn="ctr" defTabSz="914353" rtl="0" eaLnBrk="0"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prstClr val="black"/>
                </a:solidFill>
                <a:effectLst/>
                <a:uLnTx/>
                <a:uFillTx/>
                <a:latin typeface="맑은 고딕"/>
                <a:ea typeface="+mn-ea"/>
                <a:cs typeface="+mn-cs"/>
              </a:rPr>
              <a:t>TID:</a:t>
            </a:r>
            <a:r>
              <a:rPr kumimoji="0" lang="en-US" sz="1050" b="1" i="0" u="none" strike="noStrike" kern="1200" cap="none" spc="0" normalizeH="0" baseline="0" noProof="0" dirty="0">
                <a:ln>
                  <a:noFill/>
                </a:ln>
                <a:solidFill>
                  <a:srgbClr val="FF0000"/>
                </a:solidFill>
                <a:effectLst/>
                <a:uLnTx/>
                <a:uFillTx/>
                <a:latin typeface="맑은 고딕"/>
                <a:ea typeface="+mn-ea"/>
                <a:cs typeface="+mn-cs"/>
              </a:rPr>
              <a:t>2</a:t>
            </a:r>
            <a:endParaRPr kumimoji="0" lang="en-US" sz="1050" b="1" i="0" u="none" strike="noStrike" kern="1200" cap="none" spc="0" normalizeH="0" baseline="0" noProof="0" dirty="0">
              <a:ln>
                <a:noFill/>
              </a:ln>
              <a:solidFill>
                <a:prstClr val="black"/>
              </a:solidFill>
              <a:effectLst/>
              <a:uLnTx/>
              <a:uFillTx/>
              <a:latin typeface="맑은 고딕"/>
              <a:ea typeface="+mn-ea"/>
              <a:cs typeface="+mn-cs"/>
            </a:endParaRPr>
          </a:p>
        </p:txBody>
      </p:sp>
      <p:sp>
        <p:nvSpPr>
          <p:cNvPr id="34" name="Rectangle 33"/>
          <p:cNvSpPr/>
          <p:nvPr/>
        </p:nvSpPr>
        <p:spPr bwMode="auto">
          <a:xfrm>
            <a:off x="6555661" y="5378474"/>
            <a:ext cx="457200" cy="228600"/>
          </a:xfrm>
          <a:prstGeom prst="rect">
            <a:avLst/>
          </a:prstGeom>
          <a:solidFill>
            <a:srgbClr val="C0504D"/>
          </a:solidFill>
          <a:ln w="12700" cap="flat" cmpd="sng" algn="ctr">
            <a:solidFill>
              <a:srgbClr val="000000"/>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0000"/>
                </a:solidFill>
                <a:effectLst/>
                <a:uLnTx/>
                <a:uFillTx/>
                <a:latin typeface="Times New Roman"/>
                <a:ea typeface="+mn-ea"/>
              </a:rPr>
              <a:t>TID2</a:t>
            </a:r>
          </a:p>
        </p:txBody>
      </p:sp>
      <p:sp>
        <p:nvSpPr>
          <p:cNvPr id="35" name="Rectangle 34"/>
          <p:cNvSpPr/>
          <p:nvPr/>
        </p:nvSpPr>
        <p:spPr>
          <a:xfrm>
            <a:off x="6281055" y="5352969"/>
            <a:ext cx="312906" cy="246221"/>
          </a:xfrm>
          <a:prstGeom prst="rect">
            <a:avLst/>
          </a:prstGeom>
        </p:spPr>
        <p:txBody>
          <a:bodyPr wrap="none">
            <a:spAutoFit/>
          </a:bodyPr>
          <a:lstStyle/>
          <a:p>
            <a:pPr lvl="0" algn="ctr" defTabSz="914353" eaLnBrk="1" fontAlgn="auto" latinLnBrk="1" hangingPunct="1">
              <a:spcBef>
                <a:spcPts val="0"/>
              </a:spcBef>
              <a:spcAft>
                <a:spcPts val="0"/>
              </a:spcAft>
              <a:buClrTx/>
              <a:buSzTx/>
            </a:pPr>
            <a:r>
              <a:rPr lang="en-US" sz="1000" b="1" dirty="0">
                <a:solidFill>
                  <a:srgbClr val="000000"/>
                </a:solidFill>
                <a:latin typeface="Times New Roman"/>
                <a:ea typeface="MS Gothic"/>
              </a:rPr>
              <a:t>…</a:t>
            </a:r>
            <a:endParaRPr lang="en-US" sz="1800" dirty="0">
              <a:solidFill>
                <a:srgbClr val="000000"/>
              </a:solidFill>
              <a:latin typeface="Times New Roman"/>
              <a:ea typeface="MS Gothic"/>
            </a:endParaRPr>
          </a:p>
        </p:txBody>
      </p:sp>
      <p:sp>
        <p:nvSpPr>
          <p:cNvPr id="36" name="Rectangle 35"/>
          <p:cNvSpPr/>
          <p:nvPr/>
        </p:nvSpPr>
        <p:spPr bwMode="auto">
          <a:xfrm>
            <a:off x="5872644" y="5379887"/>
            <a:ext cx="1140217" cy="233262"/>
          </a:xfrm>
          <a:prstGeom prst="rect">
            <a:avLst/>
          </a:prstGeom>
          <a:noFill/>
          <a:ln w="25400" cap="flat" cmpd="sng" algn="ctr">
            <a:solidFill>
              <a:srgbClr val="000000"/>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algn="ctr">
              <a:defRPr/>
            </a:pPr>
            <a:endParaRPr lang="en-US" sz="1000" b="1" kern="0" dirty="0">
              <a:solidFill>
                <a:srgbClr val="000000"/>
              </a:solidFill>
              <a:latin typeface="Times New Roman"/>
              <a:ea typeface="+mn-ea"/>
            </a:endParaRPr>
          </a:p>
        </p:txBody>
      </p:sp>
    </p:spTree>
    <p:extLst>
      <p:ext uri="{BB962C8B-B14F-4D97-AF65-F5344CB8AC3E}">
        <p14:creationId xmlns:p14="http://schemas.microsoft.com/office/powerpoint/2010/main" val="721050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methods </a:t>
            </a:r>
            <a:br>
              <a:rPr lang="en-US" dirty="0"/>
            </a:br>
            <a:r>
              <a:rPr lang="en-US" dirty="0"/>
              <a:t>for TID indication in All ACK (2)</a:t>
            </a:r>
          </a:p>
        </p:txBody>
      </p:sp>
      <p:sp>
        <p:nvSpPr>
          <p:cNvPr id="3" name="Content Placeholder 2"/>
          <p:cNvSpPr>
            <a:spLocks noGrp="1"/>
          </p:cNvSpPr>
          <p:nvPr>
            <p:ph idx="1"/>
          </p:nvPr>
        </p:nvSpPr>
        <p:spPr>
          <a:xfrm>
            <a:off x="685800" y="1981201"/>
            <a:ext cx="7770813" cy="3165168"/>
          </a:xfrm>
        </p:spPr>
        <p:txBody>
          <a:bodyPr>
            <a:normAutofit fontScale="85000" lnSpcReduction="20000"/>
          </a:bodyPr>
          <a:lstStyle/>
          <a:p>
            <a:r>
              <a:rPr lang="en-US" dirty="0"/>
              <a:t>Option 2 - Setting TID subfield to one of 1000-1110</a:t>
            </a:r>
          </a:p>
          <a:p>
            <a:pPr lvl="1"/>
            <a:r>
              <a:rPr lang="en-US" dirty="0"/>
              <a:t>TID 1000-1111 is assigned for connection oriented service </a:t>
            </a:r>
          </a:p>
          <a:p>
            <a:pPr lvl="2"/>
            <a:r>
              <a:rPr lang="en-US" dirty="0"/>
              <a:t>e.g., HCCA – not likely to be used for 11ax</a:t>
            </a:r>
          </a:p>
          <a:p>
            <a:pPr lvl="2"/>
            <a:r>
              <a:rPr lang="en-US" dirty="0"/>
              <a:t>TID 1111 is already assigned for MMPDU ACK in 11ax</a:t>
            </a:r>
          </a:p>
          <a:p>
            <a:pPr lvl="1"/>
            <a:r>
              <a:rPr lang="en-US" dirty="0"/>
              <a:t>Pros.</a:t>
            </a:r>
          </a:p>
          <a:p>
            <a:pPr lvl="2"/>
            <a:r>
              <a:rPr lang="en-US" dirty="0"/>
              <a:t>Upon the reception of BA information with TID 1110, the originator doesn’t have to decode the rest of BA information fields</a:t>
            </a:r>
          </a:p>
          <a:p>
            <a:pPr lvl="1"/>
            <a:r>
              <a:rPr lang="en-US" dirty="0"/>
              <a:t>Cons.</a:t>
            </a:r>
          </a:p>
          <a:p>
            <a:pPr lvl="2"/>
            <a:r>
              <a:rPr lang="en-US" dirty="0"/>
              <a:t>Additional TID must be reserved for indicating all ACK</a:t>
            </a:r>
          </a:p>
          <a:p>
            <a:pPr lvl="2"/>
            <a:r>
              <a:rPr lang="en-US" dirty="0"/>
              <a:t>May be awkward when A-MPDU consists of single TID</a:t>
            </a:r>
          </a:p>
          <a:p>
            <a:r>
              <a:rPr lang="en-US" dirty="0"/>
              <a:t>We prefer option 2</a:t>
            </a:r>
          </a:p>
          <a:p>
            <a:pPr lvl="1"/>
            <a:r>
              <a:rPr lang="en-US" dirty="0"/>
              <a:t>Option 2 seems more definite and more efficient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a:t>July 2016</a:t>
            </a:r>
            <a:endParaRPr lang="en-GB" dirty="0"/>
          </a:p>
        </p:txBody>
      </p:sp>
      <p:sp>
        <p:nvSpPr>
          <p:cNvPr id="7" name="Rectangle 6"/>
          <p:cNvSpPr/>
          <p:nvPr/>
        </p:nvSpPr>
        <p:spPr bwMode="auto">
          <a:xfrm>
            <a:off x="2435939" y="5378018"/>
            <a:ext cx="457200" cy="228600"/>
          </a:xfrm>
          <a:prstGeom prst="rect">
            <a:avLst/>
          </a:prstGeom>
          <a:solidFill>
            <a:srgbClr val="FFC000"/>
          </a:solidFill>
          <a:ln w="12700" cap="flat" cmpd="sng" algn="ctr">
            <a:solidFill>
              <a:srgbClr val="000000"/>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algn="ctr">
              <a:defRPr/>
            </a:pPr>
            <a:r>
              <a:rPr lang="en-US" sz="900" b="1" kern="0" dirty="0">
                <a:solidFill>
                  <a:srgbClr val="000000"/>
                </a:solidFill>
                <a:latin typeface="Times New Roman"/>
                <a:ea typeface="+mn-ea"/>
              </a:rPr>
              <a:t>TID0</a:t>
            </a:r>
          </a:p>
        </p:txBody>
      </p:sp>
      <p:sp>
        <p:nvSpPr>
          <p:cNvPr id="8" name="Rectangle 7"/>
          <p:cNvSpPr/>
          <p:nvPr/>
        </p:nvSpPr>
        <p:spPr bwMode="auto">
          <a:xfrm>
            <a:off x="4495800" y="5379883"/>
            <a:ext cx="457200" cy="228600"/>
          </a:xfrm>
          <a:prstGeom prst="rect">
            <a:avLst/>
          </a:prstGeom>
          <a:noFill/>
          <a:ln w="12700" cap="flat" cmpd="sng" algn="ctr">
            <a:solidFill>
              <a:srgbClr val="000000"/>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algn="ctr" defTabSz="914400" eaLnBrk="1" fontAlgn="auto" hangingPunct="1">
              <a:spcBef>
                <a:spcPts val="0"/>
              </a:spcBef>
              <a:spcAft>
                <a:spcPts val="0"/>
              </a:spcAft>
              <a:buClrTx/>
              <a:buSzTx/>
              <a:buFontTx/>
              <a:buNone/>
              <a:defRPr/>
            </a:pPr>
            <a:r>
              <a:rPr lang="en-US" sz="800" b="1" dirty="0">
                <a:solidFill>
                  <a:srgbClr val="000000"/>
                </a:solidFill>
                <a:latin typeface="Times New Roman"/>
                <a:ea typeface="MS Gothic"/>
              </a:rPr>
              <a:t>MMPDU</a:t>
            </a:r>
            <a:endParaRPr lang="en-US" sz="800" b="1" kern="0" dirty="0">
              <a:solidFill>
                <a:srgbClr val="000000"/>
              </a:solidFill>
              <a:latin typeface="Times New Roman"/>
              <a:ea typeface="+mn-ea"/>
            </a:endParaRPr>
          </a:p>
        </p:txBody>
      </p:sp>
      <p:sp>
        <p:nvSpPr>
          <p:cNvPr id="9" name="Rectangle 8"/>
          <p:cNvSpPr/>
          <p:nvPr/>
        </p:nvSpPr>
        <p:spPr>
          <a:xfrm>
            <a:off x="2435940" y="5137422"/>
            <a:ext cx="457200" cy="246221"/>
          </a:xfrm>
          <a:prstGeom prst="rect">
            <a:avLst/>
          </a:prstGeom>
        </p:spPr>
        <p:txBody>
          <a:bodyPr wrap="square" lIns="0" tIns="0" rIns="0" bIns="0">
            <a:noAutofit/>
          </a:bodyPr>
          <a:lstStyle/>
          <a:p>
            <a:pPr algn="ctr" defTabSz="914353" eaLnBrk="1" fontAlgn="auto" hangingPunct="1">
              <a:spcBef>
                <a:spcPts val="0"/>
              </a:spcBef>
              <a:spcAft>
                <a:spcPts val="0"/>
              </a:spcAft>
              <a:buClrTx/>
              <a:buSzTx/>
              <a:buFontTx/>
              <a:buNone/>
            </a:pPr>
            <a:r>
              <a:rPr lang="en-US" sz="800" b="1" dirty="0">
                <a:solidFill>
                  <a:srgbClr val="FF0000"/>
                </a:solidFill>
                <a:latin typeface="Times New Roman"/>
                <a:ea typeface="MS Gothic"/>
              </a:rPr>
              <a:t>No BA agreement</a:t>
            </a:r>
            <a:endParaRPr lang="en-US" sz="1400" b="1" dirty="0">
              <a:solidFill>
                <a:srgbClr val="FF0000"/>
              </a:solidFill>
              <a:latin typeface="Times New Roman"/>
              <a:ea typeface="+mn-ea"/>
            </a:endParaRPr>
          </a:p>
        </p:txBody>
      </p:sp>
      <p:sp>
        <p:nvSpPr>
          <p:cNvPr id="10" name="Rectangle 9"/>
          <p:cNvSpPr/>
          <p:nvPr/>
        </p:nvSpPr>
        <p:spPr bwMode="auto">
          <a:xfrm>
            <a:off x="4038600" y="5375220"/>
            <a:ext cx="457200" cy="228600"/>
          </a:xfrm>
          <a:prstGeom prst="rect">
            <a:avLst/>
          </a:prstGeom>
          <a:solidFill>
            <a:srgbClr val="00B0F0"/>
          </a:solidFill>
          <a:ln w="12700" cap="flat" cmpd="sng" algn="ctr">
            <a:solidFill>
              <a:srgbClr val="000000"/>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algn="ctr">
              <a:buFontTx/>
              <a:buNone/>
              <a:defRPr/>
            </a:pPr>
            <a:r>
              <a:rPr lang="en-US" sz="900" b="1" kern="0" dirty="0">
                <a:solidFill>
                  <a:srgbClr val="000000"/>
                </a:solidFill>
                <a:latin typeface="Times New Roman"/>
                <a:ea typeface="+mn-ea"/>
              </a:rPr>
              <a:t>TID3</a:t>
            </a:r>
          </a:p>
        </p:txBody>
      </p:sp>
      <p:sp>
        <p:nvSpPr>
          <p:cNvPr id="11" name="Rectangle 10"/>
          <p:cNvSpPr/>
          <p:nvPr/>
        </p:nvSpPr>
        <p:spPr>
          <a:xfrm>
            <a:off x="1606148" y="5340240"/>
            <a:ext cx="834413" cy="298560"/>
          </a:xfrm>
          <a:prstGeom prst="rect">
            <a:avLst/>
          </a:prstGeom>
        </p:spPr>
        <p:txBody>
          <a:bodyPr wrap="square" lIns="0" tIns="0" rIns="0" bIns="0" anchor="ctr" anchorCtr="0">
            <a:normAutofit lnSpcReduction="10000"/>
          </a:bodyPr>
          <a:lstStyle/>
          <a:p>
            <a:pPr algn="ctr" defTabSz="914353" eaLnBrk="1" fontAlgn="auto" latinLnBrk="1" hangingPunct="1">
              <a:spcBef>
                <a:spcPts val="0"/>
              </a:spcBef>
              <a:spcAft>
                <a:spcPts val="0"/>
              </a:spcAft>
              <a:buClrTx/>
              <a:buSzTx/>
              <a:buFontTx/>
              <a:buNone/>
            </a:pPr>
            <a:r>
              <a:rPr lang="en-US" sz="1000" b="1" dirty="0">
                <a:solidFill>
                  <a:srgbClr val="000000"/>
                </a:solidFill>
                <a:latin typeface="Times New Roman"/>
                <a:ea typeface="MS Gothic"/>
              </a:rPr>
              <a:t>A-MPDU</a:t>
            </a:r>
            <a:br>
              <a:rPr lang="en-US" sz="1000" b="1" dirty="0">
                <a:solidFill>
                  <a:srgbClr val="000000"/>
                </a:solidFill>
                <a:latin typeface="Times New Roman"/>
                <a:ea typeface="MS Gothic"/>
              </a:rPr>
            </a:br>
            <a:r>
              <a:rPr lang="en-US" sz="1000" b="1" dirty="0">
                <a:solidFill>
                  <a:srgbClr val="000000"/>
                </a:solidFill>
                <a:latin typeface="Times New Roman"/>
                <a:ea typeface="MS Gothic"/>
              </a:rPr>
              <a:t>(AID:1)</a:t>
            </a:r>
            <a:endParaRPr lang="en-US" sz="1800" dirty="0">
              <a:solidFill>
                <a:srgbClr val="000000"/>
              </a:solidFill>
              <a:latin typeface="Times New Roman"/>
              <a:ea typeface="+mn-ea"/>
            </a:endParaRPr>
          </a:p>
        </p:txBody>
      </p:sp>
      <p:sp>
        <p:nvSpPr>
          <p:cNvPr id="12" name="Rectangle 11"/>
          <p:cNvSpPr/>
          <p:nvPr/>
        </p:nvSpPr>
        <p:spPr bwMode="auto">
          <a:xfrm>
            <a:off x="2898383" y="5378018"/>
            <a:ext cx="457200" cy="228600"/>
          </a:xfrm>
          <a:prstGeom prst="rect">
            <a:avLst/>
          </a:prstGeom>
          <a:solidFill>
            <a:srgbClr val="C0504D"/>
          </a:solidFill>
          <a:ln w="12700" cap="flat" cmpd="sng" algn="ctr">
            <a:solidFill>
              <a:srgbClr val="000000"/>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0000"/>
                </a:solidFill>
                <a:effectLst/>
                <a:uLnTx/>
                <a:uFillTx/>
                <a:latin typeface="Times New Roman"/>
                <a:ea typeface="+mn-ea"/>
              </a:rPr>
              <a:t>TID2</a:t>
            </a:r>
          </a:p>
        </p:txBody>
      </p:sp>
      <p:sp>
        <p:nvSpPr>
          <p:cNvPr id="13" name="Rectangle 12"/>
          <p:cNvSpPr/>
          <p:nvPr/>
        </p:nvSpPr>
        <p:spPr>
          <a:xfrm>
            <a:off x="2740739" y="5865530"/>
            <a:ext cx="609600" cy="457200"/>
          </a:xfrm>
          <a:prstGeom prst="rect">
            <a:avLst/>
          </a:prstGeom>
          <a:solidFill>
            <a:sysClr val="window" lastClr="FFFFFF"/>
          </a:solidFill>
          <a:ln w="28575" cap="flat" cmpd="sng" algn="ctr">
            <a:solidFill>
              <a:sysClr val="windowText" lastClr="000000"/>
            </a:solidFill>
            <a:prstDash val="solid"/>
          </a:ln>
          <a:effectLst/>
        </p:spPr>
        <p:txBody>
          <a:bodyPr lIns="0" tIns="0" rIns="0" bIns="0" rtlCol="0" anchor="ctr"/>
          <a:lstStyle>
            <a:defPPr>
              <a:defRPr lang="ko-KR"/>
            </a:defPPr>
            <a:lvl1pPr marL="0" algn="l" defTabSz="914353" rtl="0" eaLnBrk="1" latinLnBrk="1" hangingPunct="1">
              <a:defRPr sz="1800" kern="1200">
                <a:solidFill>
                  <a:schemeClr val="lt1"/>
                </a:solidFill>
                <a:latin typeface="+mn-lt"/>
                <a:ea typeface="+mn-ea"/>
                <a:cs typeface="+mn-cs"/>
              </a:defRPr>
            </a:lvl1pPr>
            <a:lvl2pPr marL="457177" algn="l" defTabSz="914353" rtl="0" eaLnBrk="1" latinLnBrk="1" hangingPunct="1">
              <a:defRPr sz="1800" kern="1200">
                <a:solidFill>
                  <a:schemeClr val="lt1"/>
                </a:solidFill>
                <a:latin typeface="+mn-lt"/>
                <a:ea typeface="+mn-ea"/>
                <a:cs typeface="+mn-cs"/>
              </a:defRPr>
            </a:lvl2pPr>
            <a:lvl3pPr marL="914353" algn="l" defTabSz="914353" rtl="0" eaLnBrk="1" latinLnBrk="1" hangingPunct="1">
              <a:defRPr sz="1800" kern="1200">
                <a:solidFill>
                  <a:schemeClr val="lt1"/>
                </a:solidFill>
                <a:latin typeface="+mn-lt"/>
                <a:ea typeface="+mn-ea"/>
                <a:cs typeface="+mn-cs"/>
              </a:defRPr>
            </a:lvl3pPr>
            <a:lvl4pPr marL="1371530" algn="l" defTabSz="914353" rtl="0" eaLnBrk="1" latinLnBrk="1" hangingPunct="1">
              <a:defRPr sz="1800" kern="1200">
                <a:solidFill>
                  <a:schemeClr val="lt1"/>
                </a:solidFill>
                <a:latin typeface="+mn-lt"/>
                <a:ea typeface="+mn-ea"/>
                <a:cs typeface="+mn-cs"/>
              </a:defRPr>
            </a:lvl4pPr>
            <a:lvl5pPr marL="1828706" algn="l" defTabSz="914353" rtl="0" eaLnBrk="1" latinLnBrk="1" hangingPunct="1">
              <a:defRPr sz="1800" kern="1200">
                <a:solidFill>
                  <a:schemeClr val="lt1"/>
                </a:solidFill>
                <a:latin typeface="+mn-lt"/>
                <a:ea typeface="+mn-ea"/>
                <a:cs typeface="+mn-cs"/>
              </a:defRPr>
            </a:lvl5pPr>
            <a:lvl6pPr marL="2285883" algn="l" defTabSz="914353" rtl="0" eaLnBrk="1" latinLnBrk="1" hangingPunct="1">
              <a:defRPr sz="1800" kern="1200">
                <a:solidFill>
                  <a:schemeClr val="lt1"/>
                </a:solidFill>
                <a:latin typeface="+mn-lt"/>
                <a:ea typeface="+mn-ea"/>
                <a:cs typeface="+mn-cs"/>
              </a:defRPr>
            </a:lvl6pPr>
            <a:lvl7pPr marL="2743060" algn="l" defTabSz="914353" rtl="0" eaLnBrk="1" latinLnBrk="1" hangingPunct="1">
              <a:defRPr sz="1800" kern="1200">
                <a:solidFill>
                  <a:schemeClr val="lt1"/>
                </a:solidFill>
                <a:latin typeface="+mn-lt"/>
                <a:ea typeface="+mn-ea"/>
                <a:cs typeface="+mn-cs"/>
              </a:defRPr>
            </a:lvl7pPr>
            <a:lvl8pPr marL="3200236" algn="l" defTabSz="914353" rtl="0" eaLnBrk="1" latinLnBrk="1" hangingPunct="1">
              <a:defRPr sz="1800" kern="1200">
                <a:solidFill>
                  <a:schemeClr val="lt1"/>
                </a:solidFill>
                <a:latin typeface="+mn-lt"/>
                <a:ea typeface="+mn-ea"/>
                <a:cs typeface="+mn-cs"/>
              </a:defRPr>
            </a:lvl8pPr>
            <a:lvl9pPr marL="3657413" algn="l" defTabSz="914353" rtl="0" eaLnBrk="1" latinLnBrk="1" hangingPunct="1">
              <a:defRPr sz="1800" kern="1200">
                <a:solidFill>
                  <a:schemeClr val="lt1"/>
                </a:solidFill>
                <a:latin typeface="+mn-lt"/>
                <a:ea typeface="+mn-ea"/>
                <a:cs typeface="+mn-cs"/>
              </a:defRPr>
            </a:lvl9pPr>
          </a:lstStyle>
          <a:p>
            <a:pPr marL="0" marR="0" lvl="0" indent="0" algn="ctr" defTabSz="914353" rtl="0" eaLnBrk="0"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prstClr val="black"/>
                </a:solidFill>
                <a:effectLst/>
                <a:uLnTx/>
                <a:uFillTx/>
                <a:latin typeface="맑은 고딕"/>
                <a:ea typeface="+mn-ea"/>
                <a:cs typeface="+mn-cs"/>
              </a:rPr>
              <a:t>AID:1</a:t>
            </a:r>
          </a:p>
        </p:txBody>
      </p:sp>
      <p:sp>
        <p:nvSpPr>
          <p:cNvPr id="14" name="Rectangle 13"/>
          <p:cNvSpPr/>
          <p:nvPr/>
        </p:nvSpPr>
        <p:spPr>
          <a:xfrm>
            <a:off x="3350339" y="5865530"/>
            <a:ext cx="609600" cy="457200"/>
          </a:xfrm>
          <a:prstGeom prst="rect">
            <a:avLst/>
          </a:prstGeom>
          <a:solidFill>
            <a:sysClr val="window" lastClr="FFFFFF"/>
          </a:solidFill>
          <a:ln w="28575" cap="flat" cmpd="sng" algn="ctr">
            <a:solidFill>
              <a:sysClr val="windowText" lastClr="000000"/>
            </a:solidFill>
            <a:prstDash val="solid"/>
          </a:ln>
          <a:effectLst/>
        </p:spPr>
        <p:txBody>
          <a:bodyPr lIns="0" tIns="0" rIns="0" bIns="0" rtlCol="0" anchor="ctr"/>
          <a:lstStyle>
            <a:defPPr>
              <a:defRPr lang="ko-KR"/>
            </a:defPPr>
            <a:lvl1pPr marL="0" algn="l" defTabSz="914353" rtl="0" eaLnBrk="1" latinLnBrk="1" hangingPunct="1">
              <a:defRPr sz="1800" kern="1200">
                <a:solidFill>
                  <a:schemeClr val="lt1"/>
                </a:solidFill>
                <a:latin typeface="+mn-lt"/>
                <a:ea typeface="+mn-ea"/>
                <a:cs typeface="+mn-cs"/>
              </a:defRPr>
            </a:lvl1pPr>
            <a:lvl2pPr marL="457177" algn="l" defTabSz="914353" rtl="0" eaLnBrk="1" latinLnBrk="1" hangingPunct="1">
              <a:defRPr sz="1800" kern="1200">
                <a:solidFill>
                  <a:schemeClr val="lt1"/>
                </a:solidFill>
                <a:latin typeface="+mn-lt"/>
                <a:ea typeface="+mn-ea"/>
                <a:cs typeface="+mn-cs"/>
              </a:defRPr>
            </a:lvl2pPr>
            <a:lvl3pPr marL="914353" algn="l" defTabSz="914353" rtl="0" eaLnBrk="1" latinLnBrk="1" hangingPunct="1">
              <a:defRPr sz="1800" kern="1200">
                <a:solidFill>
                  <a:schemeClr val="lt1"/>
                </a:solidFill>
                <a:latin typeface="+mn-lt"/>
                <a:ea typeface="+mn-ea"/>
                <a:cs typeface="+mn-cs"/>
              </a:defRPr>
            </a:lvl3pPr>
            <a:lvl4pPr marL="1371530" algn="l" defTabSz="914353" rtl="0" eaLnBrk="1" latinLnBrk="1" hangingPunct="1">
              <a:defRPr sz="1800" kern="1200">
                <a:solidFill>
                  <a:schemeClr val="lt1"/>
                </a:solidFill>
                <a:latin typeface="+mn-lt"/>
                <a:ea typeface="+mn-ea"/>
                <a:cs typeface="+mn-cs"/>
              </a:defRPr>
            </a:lvl4pPr>
            <a:lvl5pPr marL="1828706" algn="l" defTabSz="914353" rtl="0" eaLnBrk="1" latinLnBrk="1" hangingPunct="1">
              <a:defRPr sz="1800" kern="1200">
                <a:solidFill>
                  <a:schemeClr val="lt1"/>
                </a:solidFill>
                <a:latin typeface="+mn-lt"/>
                <a:ea typeface="+mn-ea"/>
                <a:cs typeface="+mn-cs"/>
              </a:defRPr>
            </a:lvl5pPr>
            <a:lvl6pPr marL="2285883" algn="l" defTabSz="914353" rtl="0" eaLnBrk="1" latinLnBrk="1" hangingPunct="1">
              <a:defRPr sz="1800" kern="1200">
                <a:solidFill>
                  <a:schemeClr val="lt1"/>
                </a:solidFill>
                <a:latin typeface="+mn-lt"/>
                <a:ea typeface="+mn-ea"/>
                <a:cs typeface="+mn-cs"/>
              </a:defRPr>
            </a:lvl6pPr>
            <a:lvl7pPr marL="2743060" algn="l" defTabSz="914353" rtl="0" eaLnBrk="1" latinLnBrk="1" hangingPunct="1">
              <a:defRPr sz="1800" kern="1200">
                <a:solidFill>
                  <a:schemeClr val="lt1"/>
                </a:solidFill>
                <a:latin typeface="+mn-lt"/>
                <a:ea typeface="+mn-ea"/>
                <a:cs typeface="+mn-cs"/>
              </a:defRPr>
            </a:lvl7pPr>
            <a:lvl8pPr marL="3200236" algn="l" defTabSz="914353" rtl="0" eaLnBrk="1" latinLnBrk="1" hangingPunct="1">
              <a:defRPr sz="1800" kern="1200">
                <a:solidFill>
                  <a:schemeClr val="lt1"/>
                </a:solidFill>
                <a:latin typeface="+mn-lt"/>
                <a:ea typeface="+mn-ea"/>
                <a:cs typeface="+mn-cs"/>
              </a:defRPr>
            </a:lvl8pPr>
            <a:lvl9pPr marL="3657413" algn="l" defTabSz="914353" rtl="0" eaLnBrk="1" latinLnBrk="1" hangingPunct="1">
              <a:defRPr sz="1800" kern="1200">
                <a:solidFill>
                  <a:schemeClr val="lt1"/>
                </a:solidFill>
                <a:latin typeface="+mn-lt"/>
                <a:ea typeface="+mn-ea"/>
                <a:cs typeface="+mn-cs"/>
              </a:defRPr>
            </a:lvl9pPr>
          </a:lstStyle>
          <a:p>
            <a:pPr marL="0" marR="0" lvl="0" indent="0" algn="ctr" defTabSz="914353" rtl="0" eaLnBrk="0"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prstClr val="black"/>
                </a:solidFill>
                <a:effectLst/>
                <a:uLnTx/>
                <a:uFillTx/>
                <a:latin typeface="맑은 고딕"/>
                <a:ea typeface="+mn-ea"/>
                <a:cs typeface="+mn-cs"/>
              </a:rPr>
              <a:t>ACK type:0</a:t>
            </a:r>
          </a:p>
        </p:txBody>
      </p:sp>
      <p:sp>
        <p:nvSpPr>
          <p:cNvPr id="15" name="Rectangle 14"/>
          <p:cNvSpPr/>
          <p:nvPr/>
        </p:nvSpPr>
        <p:spPr>
          <a:xfrm>
            <a:off x="3959939" y="5865530"/>
            <a:ext cx="609600" cy="457200"/>
          </a:xfrm>
          <a:prstGeom prst="rect">
            <a:avLst/>
          </a:prstGeom>
          <a:solidFill>
            <a:sysClr val="window" lastClr="FFFFFF"/>
          </a:solidFill>
          <a:ln w="28575" cap="flat" cmpd="sng" algn="ctr">
            <a:solidFill>
              <a:sysClr val="windowText" lastClr="000000"/>
            </a:solidFill>
            <a:prstDash val="solid"/>
          </a:ln>
          <a:effectLst/>
        </p:spPr>
        <p:txBody>
          <a:bodyPr lIns="0" tIns="0" rIns="0" bIns="0" rtlCol="0" anchor="ctr"/>
          <a:lstStyle>
            <a:defPPr>
              <a:defRPr lang="ko-KR"/>
            </a:defPPr>
            <a:lvl1pPr marL="0" algn="l" defTabSz="914353" rtl="0" eaLnBrk="1" latinLnBrk="1" hangingPunct="1">
              <a:defRPr sz="1800" kern="1200">
                <a:solidFill>
                  <a:schemeClr val="lt1"/>
                </a:solidFill>
                <a:latin typeface="+mn-lt"/>
                <a:ea typeface="+mn-ea"/>
                <a:cs typeface="+mn-cs"/>
              </a:defRPr>
            </a:lvl1pPr>
            <a:lvl2pPr marL="457177" algn="l" defTabSz="914353" rtl="0" eaLnBrk="1" latinLnBrk="1" hangingPunct="1">
              <a:defRPr sz="1800" kern="1200">
                <a:solidFill>
                  <a:schemeClr val="lt1"/>
                </a:solidFill>
                <a:latin typeface="+mn-lt"/>
                <a:ea typeface="+mn-ea"/>
                <a:cs typeface="+mn-cs"/>
              </a:defRPr>
            </a:lvl2pPr>
            <a:lvl3pPr marL="914353" algn="l" defTabSz="914353" rtl="0" eaLnBrk="1" latinLnBrk="1" hangingPunct="1">
              <a:defRPr sz="1800" kern="1200">
                <a:solidFill>
                  <a:schemeClr val="lt1"/>
                </a:solidFill>
                <a:latin typeface="+mn-lt"/>
                <a:ea typeface="+mn-ea"/>
                <a:cs typeface="+mn-cs"/>
              </a:defRPr>
            </a:lvl3pPr>
            <a:lvl4pPr marL="1371530" algn="l" defTabSz="914353" rtl="0" eaLnBrk="1" latinLnBrk="1" hangingPunct="1">
              <a:defRPr sz="1800" kern="1200">
                <a:solidFill>
                  <a:schemeClr val="lt1"/>
                </a:solidFill>
                <a:latin typeface="+mn-lt"/>
                <a:ea typeface="+mn-ea"/>
                <a:cs typeface="+mn-cs"/>
              </a:defRPr>
            </a:lvl4pPr>
            <a:lvl5pPr marL="1828706" algn="l" defTabSz="914353" rtl="0" eaLnBrk="1" latinLnBrk="1" hangingPunct="1">
              <a:defRPr sz="1800" kern="1200">
                <a:solidFill>
                  <a:schemeClr val="lt1"/>
                </a:solidFill>
                <a:latin typeface="+mn-lt"/>
                <a:ea typeface="+mn-ea"/>
                <a:cs typeface="+mn-cs"/>
              </a:defRPr>
            </a:lvl5pPr>
            <a:lvl6pPr marL="2285883" algn="l" defTabSz="914353" rtl="0" eaLnBrk="1" latinLnBrk="1" hangingPunct="1">
              <a:defRPr sz="1800" kern="1200">
                <a:solidFill>
                  <a:schemeClr val="lt1"/>
                </a:solidFill>
                <a:latin typeface="+mn-lt"/>
                <a:ea typeface="+mn-ea"/>
                <a:cs typeface="+mn-cs"/>
              </a:defRPr>
            </a:lvl6pPr>
            <a:lvl7pPr marL="2743060" algn="l" defTabSz="914353" rtl="0" eaLnBrk="1" latinLnBrk="1" hangingPunct="1">
              <a:defRPr sz="1800" kern="1200">
                <a:solidFill>
                  <a:schemeClr val="lt1"/>
                </a:solidFill>
                <a:latin typeface="+mn-lt"/>
                <a:ea typeface="+mn-ea"/>
                <a:cs typeface="+mn-cs"/>
              </a:defRPr>
            </a:lvl7pPr>
            <a:lvl8pPr marL="3200236" algn="l" defTabSz="914353" rtl="0" eaLnBrk="1" latinLnBrk="1" hangingPunct="1">
              <a:defRPr sz="1800" kern="1200">
                <a:solidFill>
                  <a:schemeClr val="lt1"/>
                </a:solidFill>
                <a:latin typeface="+mn-lt"/>
                <a:ea typeface="+mn-ea"/>
                <a:cs typeface="+mn-cs"/>
              </a:defRPr>
            </a:lvl8pPr>
            <a:lvl9pPr marL="3657413" algn="l" defTabSz="914353" rtl="0" eaLnBrk="1" latinLnBrk="1" hangingPunct="1">
              <a:defRPr sz="1800" kern="1200">
                <a:solidFill>
                  <a:schemeClr val="lt1"/>
                </a:solidFill>
                <a:latin typeface="+mn-lt"/>
                <a:ea typeface="+mn-ea"/>
                <a:cs typeface="+mn-cs"/>
              </a:defRPr>
            </a:lvl9pPr>
          </a:lstStyle>
          <a:p>
            <a:pPr marL="0" marR="0" lvl="0" indent="0" algn="ctr" defTabSz="914353" rtl="0" eaLnBrk="0"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prstClr val="black"/>
                </a:solidFill>
                <a:effectLst/>
                <a:uLnTx/>
                <a:uFillTx/>
                <a:latin typeface="맑은 고딕"/>
                <a:ea typeface="+mn-ea"/>
                <a:cs typeface="+mn-cs"/>
              </a:rPr>
              <a:t>TID:</a:t>
            </a:r>
            <a:r>
              <a:rPr kumimoji="0" lang="en-US" sz="1050" b="1" i="0" u="none" strike="noStrike" kern="1200" cap="none" spc="0" normalizeH="0" baseline="0" noProof="0" dirty="0">
                <a:ln>
                  <a:noFill/>
                </a:ln>
                <a:solidFill>
                  <a:srgbClr val="FF0000"/>
                </a:solidFill>
                <a:effectLst/>
                <a:uLnTx/>
                <a:uFillTx/>
                <a:latin typeface="맑은 고딕"/>
                <a:ea typeface="+mn-ea"/>
                <a:cs typeface="+mn-cs"/>
              </a:rPr>
              <a:t>1110</a:t>
            </a:r>
            <a:endParaRPr kumimoji="0" lang="en-US" sz="1050" b="1" i="0" u="none" strike="noStrike" kern="1200" cap="none" spc="0" normalizeH="0" baseline="0" noProof="0" dirty="0">
              <a:ln>
                <a:noFill/>
              </a:ln>
              <a:solidFill>
                <a:prstClr val="black"/>
              </a:solidFill>
              <a:effectLst/>
              <a:uLnTx/>
              <a:uFillTx/>
              <a:latin typeface="맑은 고딕"/>
              <a:ea typeface="+mn-ea"/>
              <a:cs typeface="+mn-cs"/>
            </a:endParaRPr>
          </a:p>
        </p:txBody>
      </p:sp>
      <p:sp>
        <p:nvSpPr>
          <p:cNvPr id="16" name="Rectangle 15"/>
          <p:cNvSpPr/>
          <p:nvPr/>
        </p:nvSpPr>
        <p:spPr bwMode="auto">
          <a:xfrm>
            <a:off x="3581400" y="5376604"/>
            <a:ext cx="457200" cy="228600"/>
          </a:xfrm>
          <a:prstGeom prst="rect">
            <a:avLst/>
          </a:prstGeom>
          <a:solidFill>
            <a:srgbClr val="C0504D"/>
          </a:solidFill>
          <a:ln w="12700" cap="flat" cmpd="sng" algn="ctr">
            <a:solidFill>
              <a:srgbClr val="000000"/>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0000"/>
                </a:solidFill>
                <a:effectLst/>
                <a:uLnTx/>
                <a:uFillTx/>
                <a:latin typeface="Times New Roman"/>
                <a:ea typeface="+mn-ea"/>
              </a:rPr>
              <a:t>TID2</a:t>
            </a:r>
          </a:p>
        </p:txBody>
      </p:sp>
      <p:sp>
        <p:nvSpPr>
          <p:cNvPr id="17" name="Rectangle 16"/>
          <p:cNvSpPr/>
          <p:nvPr/>
        </p:nvSpPr>
        <p:spPr>
          <a:xfrm>
            <a:off x="3306794" y="5351099"/>
            <a:ext cx="312906" cy="246221"/>
          </a:xfrm>
          <a:prstGeom prst="rect">
            <a:avLst/>
          </a:prstGeom>
        </p:spPr>
        <p:txBody>
          <a:bodyPr wrap="none">
            <a:spAutoFit/>
          </a:bodyPr>
          <a:lstStyle/>
          <a:p>
            <a:pPr lvl="0" algn="ctr" defTabSz="914353" eaLnBrk="1" fontAlgn="auto" latinLnBrk="1" hangingPunct="1">
              <a:spcBef>
                <a:spcPts val="0"/>
              </a:spcBef>
              <a:spcAft>
                <a:spcPts val="0"/>
              </a:spcAft>
              <a:buClrTx/>
              <a:buSzTx/>
            </a:pPr>
            <a:r>
              <a:rPr lang="en-US" sz="1000" b="1" dirty="0">
                <a:solidFill>
                  <a:srgbClr val="000000"/>
                </a:solidFill>
                <a:latin typeface="Times New Roman"/>
                <a:ea typeface="MS Gothic"/>
              </a:rPr>
              <a:t>…</a:t>
            </a:r>
            <a:endParaRPr lang="en-US" sz="1800" dirty="0">
              <a:solidFill>
                <a:srgbClr val="000000"/>
              </a:solidFill>
              <a:latin typeface="Times New Roman"/>
              <a:ea typeface="MS Gothic"/>
            </a:endParaRPr>
          </a:p>
        </p:txBody>
      </p:sp>
      <p:sp>
        <p:nvSpPr>
          <p:cNvPr id="18" name="Rectangle 17"/>
          <p:cNvSpPr/>
          <p:nvPr/>
        </p:nvSpPr>
        <p:spPr bwMode="auto">
          <a:xfrm>
            <a:off x="2435939" y="5378017"/>
            <a:ext cx="2517061" cy="233262"/>
          </a:xfrm>
          <a:prstGeom prst="rect">
            <a:avLst/>
          </a:prstGeom>
          <a:noFill/>
          <a:ln w="25400" cap="flat" cmpd="sng" algn="ctr">
            <a:solidFill>
              <a:srgbClr val="000000"/>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algn="ctr">
              <a:defRPr/>
            </a:pPr>
            <a:endParaRPr lang="en-US" sz="1000" b="1" kern="0" dirty="0">
              <a:solidFill>
                <a:srgbClr val="000000"/>
              </a:solidFill>
              <a:latin typeface="Times New Roman"/>
              <a:ea typeface="+mn-ea"/>
            </a:endParaRPr>
          </a:p>
        </p:txBody>
      </p:sp>
      <p:sp>
        <p:nvSpPr>
          <p:cNvPr id="33" name="Rectangle 32"/>
          <p:cNvSpPr/>
          <p:nvPr/>
        </p:nvSpPr>
        <p:spPr>
          <a:xfrm>
            <a:off x="1723266" y="5842928"/>
            <a:ext cx="941314" cy="479802"/>
          </a:xfrm>
          <a:prstGeom prst="rect">
            <a:avLst/>
          </a:prstGeom>
        </p:spPr>
        <p:txBody>
          <a:bodyPr wrap="square" lIns="0" tIns="0" rIns="0" bIns="0" anchor="ctr" anchorCtr="0">
            <a:normAutofit/>
          </a:bodyPr>
          <a:lstStyle/>
          <a:p>
            <a:pPr algn="ctr" defTabSz="914353" eaLnBrk="1" fontAlgn="auto" latinLnBrk="1" hangingPunct="1">
              <a:spcBef>
                <a:spcPts val="0"/>
              </a:spcBef>
              <a:spcAft>
                <a:spcPts val="0"/>
              </a:spcAft>
              <a:buClrTx/>
              <a:buSzTx/>
              <a:buFontTx/>
              <a:buNone/>
            </a:pPr>
            <a:r>
              <a:rPr lang="en-US" sz="1000" b="1" dirty="0">
                <a:solidFill>
                  <a:srgbClr val="000000"/>
                </a:solidFill>
                <a:latin typeface="Times New Roman"/>
                <a:ea typeface="MS Gothic"/>
              </a:rPr>
              <a:t>BA information </a:t>
            </a:r>
            <a:br>
              <a:rPr lang="en-US" sz="1000" b="1" dirty="0">
                <a:solidFill>
                  <a:srgbClr val="000000"/>
                </a:solidFill>
                <a:latin typeface="Times New Roman"/>
                <a:ea typeface="MS Gothic"/>
              </a:rPr>
            </a:br>
            <a:r>
              <a:rPr lang="en-US" sz="1000" b="1" dirty="0">
                <a:solidFill>
                  <a:srgbClr val="000000"/>
                </a:solidFill>
                <a:latin typeface="Times New Roman"/>
                <a:ea typeface="MS Gothic"/>
              </a:rPr>
              <a:t>for AID:1</a:t>
            </a:r>
            <a:endParaRPr lang="en-US" sz="1800" dirty="0">
              <a:solidFill>
                <a:srgbClr val="000000"/>
              </a:solidFill>
              <a:latin typeface="Times New Roman"/>
              <a:ea typeface="+mn-ea"/>
            </a:endParaRPr>
          </a:p>
        </p:txBody>
      </p:sp>
      <p:sp>
        <p:nvSpPr>
          <p:cNvPr id="54" name="Rectangle 53"/>
          <p:cNvSpPr/>
          <p:nvPr/>
        </p:nvSpPr>
        <p:spPr bwMode="auto">
          <a:xfrm>
            <a:off x="5872644" y="5379888"/>
            <a:ext cx="457200" cy="228600"/>
          </a:xfrm>
          <a:prstGeom prst="rect">
            <a:avLst/>
          </a:prstGeom>
          <a:solidFill>
            <a:srgbClr val="C0504D"/>
          </a:solidFill>
          <a:ln w="12700" cap="flat" cmpd="sng" algn="ctr">
            <a:solidFill>
              <a:srgbClr val="000000"/>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0000"/>
                </a:solidFill>
                <a:effectLst/>
                <a:uLnTx/>
                <a:uFillTx/>
                <a:latin typeface="Times New Roman"/>
                <a:ea typeface="+mn-ea"/>
              </a:rPr>
              <a:t>TID2</a:t>
            </a:r>
          </a:p>
        </p:txBody>
      </p:sp>
      <p:sp>
        <p:nvSpPr>
          <p:cNvPr id="55" name="Rectangle 54"/>
          <p:cNvSpPr/>
          <p:nvPr/>
        </p:nvSpPr>
        <p:spPr>
          <a:xfrm>
            <a:off x="5715000" y="5867400"/>
            <a:ext cx="609600" cy="457200"/>
          </a:xfrm>
          <a:prstGeom prst="rect">
            <a:avLst/>
          </a:prstGeom>
          <a:solidFill>
            <a:sysClr val="window" lastClr="FFFFFF"/>
          </a:solidFill>
          <a:ln w="28575" cap="flat" cmpd="sng" algn="ctr">
            <a:solidFill>
              <a:sysClr val="windowText" lastClr="000000"/>
            </a:solidFill>
            <a:prstDash val="solid"/>
          </a:ln>
          <a:effectLst/>
        </p:spPr>
        <p:txBody>
          <a:bodyPr lIns="0" tIns="0" rIns="0" bIns="0" rtlCol="0" anchor="ctr"/>
          <a:lstStyle>
            <a:defPPr>
              <a:defRPr lang="ko-KR"/>
            </a:defPPr>
            <a:lvl1pPr marL="0" algn="l" defTabSz="914353" rtl="0" eaLnBrk="1" latinLnBrk="1" hangingPunct="1">
              <a:defRPr sz="1800" kern="1200">
                <a:solidFill>
                  <a:schemeClr val="lt1"/>
                </a:solidFill>
                <a:latin typeface="+mn-lt"/>
                <a:ea typeface="+mn-ea"/>
                <a:cs typeface="+mn-cs"/>
              </a:defRPr>
            </a:lvl1pPr>
            <a:lvl2pPr marL="457177" algn="l" defTabSz="914353" rtl="0" eaLnBrk="1" latinLnBrk="1" hangingPunct="1">
              <a:defRPr sz="1800" kern="1200">
                <a:solidFill>
                  <a:schemeClr val="lt1"/>
                </a:solidFill>
                <a:latin typeface="+mn-lt"/>
                <a:ea typeface="+mn-ea"/>
                <a:cs typeface="+mn-cs"/>
              </a:defRPr>
            </a:lvl2pPr>
            <a:lvl3pPr marL="914353" algn="l" defTabSz="914353" rtl="0" eaLnBrk="1" latinLnBrk="1" hangingPunct="1">
              <a:defRPr sz="1800" kern="1200">
                <a:solidFill>
                  <a:schemeClr val="lt1"/>
                </a:solidFill>
                <a:latin typeface="+mn-lt"/>
                <a:ea typeface="+mn-ea"/>
                <a:cs typeface="+mn-cs"/>
              </a:defRPr>
            </a:lvl3pPr>
            <a:lvl4pPr marL="1371530" algn="l" defTabSz="914353" rtl="0" eaLnBrk="1" latinLnBrk="1" hangingPunct="1">
              <a:defRPr sz="1800" kern="1200">
                <a:solidFill>
                  <a:schemeClr val="lt1"/>
                </a:solidFill>
                <a:latin typeface="+mn-lt"/>
                <a:ea typeface="+mn-ea"/>
                <a:cs typeface="+mn-cs"/>
              </a:defRPr>
            </a:lvl4pPr>
            <a:lvl5pPr marL="1828706" algn="l" defTabSz="914353" rtl="0" eaLnBrk="1" latinLnBrk="1" hangingPunct="1">
              <a:defRPr sz="1800" kern="1200">
                <a:solidFill>
                  <a:schemeClr val="lt1"/>
                </a:solidFill>
                <a:latin typeface="+mn-lt"/>
                <a:ea typeface="+mn-ea"/>
                <a:cs typeface="+mn-cs"/>
              </a:defRPr>
            </a:lvl5pPr>
            <a:lvl6pPr marL="2285883" algn="l" defTabSz="914353" rtl="0" eaLnBrk="1" latinLnBrk="1" hangingPunct="1">
              <a:defRPr sz="1800" kern="1200">
                <a:solidFill>
                  <a:schemeClr val="lt1"/>
                </a:solidFill>
                <a:latin typeface="+mn-lt"/>
                <a:ea typeface="+mn-ea"/>
                <a:cs typeface="+mn-cs"/>
              </a:defRPr>
            </a:lvl6pPr>
            <a:lvl7pPr marL="2743060" algn="l" defTabSz="914353" rtl="0" eaLnBrk="1" latinLnBrk="1" hangingPunct="1">
              <a:defRPr sz="1800" kern="1200">
                <a:solidFill>
                  <a:schemeClr val="lt1"/>
                </a:solidFill>
                <a:latin typeface="+mn-lt"/>
                <a:ea typeface="+mn-ea"/>
                <a:cs typeface="+mn-cs"/>
              </a:defRPr>
            </a:lvl7pPr>
            <a:lvl8pPr marL="3200236" algn="l" defTabSz="914353" rtl="0" eaLnBrk="1" latinLnBrk="1" hangingPunct="1">
              <a:defRPr sz="1800" kern="1200">
                <a:solidFill>
                  <a:schemeClr val="lt1"/>
                </a:solidFill>
                <a:latin typeface="+mn-lt"/>
                <a:ea typeface="+mn-ea"/>
                <a:cs typeface="+mn-cs"/>
              </a:defRPr>
            </a:lvl8pPr>
            <a:lvl9pPr marL="3657413" algn="l" defTabSz="914353" rtl="0" eaLnBrk="1" latinLnBrk="1" hangingPunct="1">
              <a:defRPr sz="1800" kern="1200">
                <a:solidFill>
                  <a:schemeClr val="lt1"/>
                </a:solidFill>
                <a:latin typeface="+mn-lt"/>
                <a:ea typeface="+mn-ea"/>
                <a:cs typeface="+mn-cs"/>
              </a:defRPr>
            </a:lvl9pPr>
          </a:lstStyle>
          <a:p>
            <a:pPr marL="0" marR="0" lvl="0" indent="0" algn="ctr" defTabSz="914353" rtl="0" eaLnBrk="0"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prstClr val="black"/>
                </a:solidFill>
                <a:effectLst/>
                <a:uLnTx/>
                <a:uFillTx/>
                <a:latin typeface="맑은 고딕"/>
                <a:ea typeface="+mn-ea"/>
                <a:cs typeface="+mn-cs"/>
              </a:rPr>
              <a:t>AID:1</a:t>
            </a:r>
          </a:p>
        </p:txBody>
      </p:sp>
      <p:sp>
        <p:nvSpPr>
          <p:cNvPr id="56" name="Rectangle 55"/>
          <p:cNvSpPr/>
          <p:nvPr/>
        </p:nvSpPr>
        <p:spPr>
          <a:xfrm>
            <a:off x="6324600" y="5867400"/>
            <a:ext cx="609600" cy="457200"/>
          </a:xfrm>
          <a:prstGeom prst="rect">
            <a:avLst/>
          </a:prstGeom>
          <a:solidFill>
            <a:sysClr val="window" lastClr="FFFFFF"/>
          </a:solidFill>
          <a:ln w="28575" cap="flat" cmpd="sng" algn="ctr">
            <a:solidFill>
              <a:sysClr val="windowText" lastClr="000000"/>
            </a:solidFill>
            <a:prstDash val="solid"/>
          </a:ln>
          <a:effectLst/>
        </p:spPr>
        <p:txBody>
          <a:bodyPr lIns="0" tIns="0" rIns="0" bIns="0" rtlCol="0" anchor="ctr"/>
          <a:lstStyle>
            <a:defPPr>
              <a:defRPr lang="ko-KR"/>
            </a:defPPr>
            <a:lvl1pPr marL="0" algn="l" defTabSz="914353" rtl="0" eaLnBrk="1" latinLnBrk="1" hangingPunct="1">
              <a:defRPr sz="1800" kern="1200">
                <a:solidFill>
                  <a:schemeClr val="lt1"/>
                </a:solidFill>
                <a:latin typeface="+mn-lt"/>
                <a:ea typeface="+mn-ea"/>
                <a:cs typeface="+mn-cs"/>
              </a:defRPr>
            </a:lvl1pPr>
            <a:lvl2pPr marL="457177" algn="l" defTabSz="914353" rtl="0" eaLnBrk="1" latinLnBrk="1" hangingPunct="1">
              <a:defRPr sz="1800" kern="1200">
                <a:solidFill>
                  <a:schemeClr val="lt1"/>
                </a:solidFill>
                <a:latin typeface="+mn-lt"/>
                <a:ea typeface="+mn-ea"/>
                <a:cs typeface="+mn-cs"/>
              </a:defRPr>
            </a:lvl2pPr>
            <a:lvl3pPr marL="914353" algn="l" defTabSz="914353" rtl="0" eaLnBrk="1" latinLnBrk="1" hangingPunct="1">
              <a:defRPr sz="1800" kern="1200">
                <a:solidFill>
                  <a:schemeClr val="lt1"/>
                </a:solidFill>
                <a:latin typeface="+mn-lt"/>
                <a:ea typeface="+mn-ea"/>
                <a:cs typeface="+mn-cs"/>
              </a:defRPr>
            </a:lvl3pPr>
            <a:lvl4pPr marL="1371530" algn="l" defTabSz="914353" rtl="0" eaLnBrk="1" latinLnBrk="1" hangingPunct="1">
              <a:defRPr sz="1800" kern="1200">
                <a:solidFill>
                  <a:schemeClr val="lt1"/>
                </a:solidFill>
                <a:latin typeface="+mn-lt"/>
                <a:ea typeface="+mn-ea"/>
                <a:cs typeface="+mn-cs"/>
              </a:defRPr>
            </a:lvl4pPr>
            <a:lvl5pPr marL="1828706" algn="l" defTabSz="914353" rtl="0" eaLnBrk="1" latinLnBrk="1" hangingPunct="1">
              <a:defRPr sz="1800" kern="1200">
                <a:solidFill>
                  <a:schemeClr val="lt1"/>
                </a:solidFill>
                <a:latin typeface="+mn-lt"/>
                <a:ea typeface="+mn-ea"/>
                <a:cs typeface="+mn-cs"/>
              </a:defRPr>
            </a:lvl5pPr>
            <a:lvl6pPr marL="2285883" algn="l" defTabSz="914353" rtl="0" eaLnBrk="1" latinLnBrk="1" hangingPunct="1">
              <a:defRPr sz="1800" kern="1200">
                <a:solidFill>
                  <a:schemeClr val="lt1"/>
                </a:solidFill>
                <a:latin typeface="+mn-lt"/>
                <a:ea typeface="+mn-ea"/>
                <a:cs typeface="+mn-cs"/>
              </a:defRPr>
            </a:lvl6pPr>
            <a:lvl7pPr marL="2743060" algn="l" defTabSz="914353" rtl="0" eaLnBrk="1" latinLnBrk="1" hangingPunct="1">
              <a:defRPr sz="1800" kern="1200">
                <a:solidFill>
                  <a:schemeClr val="lt1"/>
                </a:solidFill>
                <a:latin typeface="+mn-lt"/>
                <a:ea typeface="+mn-ea"/>
                <a:cs typeface="+mn-cs"/>
              </a:defRPr>
            </a:lvl7pPr>
            <a:lvl8pPr marL="3200236" algn="l" defTabSz="914353" rtl="0" eaLnBrk="1" latinLnBrk="1" hangingPunct="1">
              <a:defRPr sz="1800" kern="1200">
                <a:solidFill>
                  <a:schemeClr val="lt1"/>
                </a:solidFill>
                <a:latin typeface="+mn-lt"/>
                <a:ea typeface="+mn-ea"/>
                <a:cs typeface="+mn-cs"/>
              </a:defRPr>
            </a:lvl8pPr>
            <a:lvl9pPr marL="3657413" algn="l" defTabSz="914353" rtl="0" eaLnBrk="1" latinLnBrk="1" hangingPunct="1">
              <a:defRPr sz="1800" kern="1200">
                <a:solidFill>
                  <a:schemeClr val="lt1"/>
                </a:solidFill>
                <a:latin typeface="+mn-lt"/>
                <a:ea typeface="+mn-ea"/>
                <a:cs typeface="+mn-cs"/>
              </a:defRPr>
            </a:lvl9pPr>
          </a:lstStyle>
          <a:p>
            <a:pPr marL="0" marR="0" lvl="0" indent="0" algn="ctr" defTabSz="914353" rtl="0" eaLnBrk="0"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prstClr val="black"/>
                </a:solidFill>
                <a:effectLst/>
                <a:uLnTx/>
                <a:uFillTx/>
                <a:latin typeface="맑은 고딕"/>
                <a:ea typeface="+mn-ea"/>
                <a:cs typeface="+mn-cs"/>
              </a:rPr>
              <a:t>ACK type:0</a:t>
            </a:r>
          </a:p>
        </p:txBody>
      </p:sp>
      <p:sp>
        <p:nvSpPr>
          <p:cNvPr id="57" name="Rectangle 56"/>
          <p:cNvSpPr/>
          <p:nvPr/>
        </p:nvSpPr>
        <p:spPr>
          <a:xfrm>
            <a:off x="6934200" y="5867400"/>
            <a:ext cx="609600" cy="457200"/>
          </a:xfrm>
          <a:prstGeom prst="rect">
            <a:avLst/>
          </a:prstGeom>
          <a:solidFill>
            <a:sysClr val="window" lastClr="FFFFFF"/>
          </a:solidFill>
          <a:ln w="28575" cap="flat" cmpd="sng" algn="ctr">
            <a:solidFill>
              <a:sysClr val="windowText" lastClr="000000"/>
            </a:solidFill>
            <a:prstDash val="solid"/>
          </a:ln>
          <a:effectLst/>
        </p:spPr>
        <p:txBody>
          <a:bodyPr lIns="0" tIns="0" rIns="0" bIns="0" rtlCol="0" anchor="ctr"/>
          <a:lstStyle>
            <a:defPPr>
              <a:defRPr lang="ko-KR"/>
            </a:defPPr>
            <a:lvl1pPr marL="0" algn="l" defTabSz="914353" rtl="0" eaLnBrk="1" latinLnBrk="1" hangingPunct="1">
              <a:defRPr sz="1800" kern="1200">
                <a:solidFill>
                  <a:schemeClr val="lt1"/>
                </a:solidFill>
                <a:latin typeface="+mn-lt"/>
                <a:ea typeface="+mn-ea"/>
                <a:cs typeface="+mn-cs"/>
              </a:defRPr>
            </a:lvl1pPr>
            <a:lvl2pPr marL="457177" algn="l" defTabSz="914353" rtl="0" eaLnBrk="1" latinLnBrk="1" hangingPunct="1">
              <a:defRPr sz="1800" kern="1200">
                <a:solidFill>
                  <a:schemeClr val="lt1"/>
                </a:solidFill>
                <a:latin typeface="+mn-lt"/>
                <a:ea typeface="+mn-ea"/>
                <a:cs typeface="+mn-cs"/>
              </a:defRPr>
            </a:lvl2pPr>
            <a:lvl3pPr marL="914353" algn="l" defTabSz="914353" rtl="0" eaLnBrk="1" latinLnBrk="1" hangingPunct="1">
              <a:defRPr sz="1800" kern="1200">
                <a:solidFill>
                  <a:schemeClr val="lt1"/>
                </a:solidFill>
                <a:latin typeface="+mn-lt"/>
                <a:ea typeface="+mn-ea"/>
                <a:cs typeface="+mn-cs"/>
              </a:defRPr>
            </a:lvl3pPr>
            <a:lvl4pPr marL="1371530" algn="l" defTabSz="914353" rtl="0" eaLnBrk="1" latinLnBrk="1" hangingPunct="1">
              <a:defRPr sz="1800" kern="1200">
                <a:solidFill>
                  <a:schemeClr val="lt1"/>
                </a:solidFill>
                <a:latin typeface="+mn-lt"/>
                <a:ea typeface="+mn-ea"/>
                <a:cs typeface="+mn-cs"/>
              </a:defRPr>
            </a:lvl4pPr>
            <a:lvl5pPr marL="1828706" algn="l" defTabSz="914353" rtl="0" eaLnBrk="1" latinLnBrk="1" hangingPunct="1">
              <a:defRPr sz="1800" kern="1200">
                <a:solidFill>
                  <a:schemeClr val="lt1"/>
                </a:solidFill>
                <a:latin typeface="+mn-lt"/>
                <a:ea typeface="+mn-ea"/>
                <a:cs typeface="+mn-cs"/>
              </a:defRPr>
            </a:lvl5pPr>
            <a:lvl6pPr marL="2285883" algn="l" defTabSz="914353" rtl="0" eaLnBrk="1" latinLnBrk="1" hangingPunct="1">
              <a:defRPr sz="1800" kern="1200">
                <a:solidFill>
                  <a:schemeClr val="lt1"/>
                </a:solidFill>
                <a:latin typeface="+mn-lt"/>
                <a:ea typeface="+mn-ea"/>
                <a:cs typeface="+mn-cs"/>
              </a:defRPr>
            </a:lvl6pPr>
            <a:lvl7pPr marL="2743060" algn="l" defTabSz="914353" rtl="0" eaLnBrk="1" latinLnBrk="1" hangingPunct="1">
              <a:defRPr sz="1800" kern="1200">
                <a:solidFill>
                  <a:schemeClr val="lt1"/>
                </a:solidFill>
                <a:latin typeface="+mn-lt"/>
                <a:ea typeface="+mn-ea"/>
                <a:cs typeface="+mn-cs"/>
              </a:defRPr>
            </a:lvl7pPr>
            <a:lvl8pPr marL="3200236" algn="l" defTabSz="914353" rtl="0" eaLnBrk="1" latinLnBrk="1" hangingPunct="1">
              <a:defRPr sz="1800" kern="1200">
                <a:solidFill>
                  <a:schemeClr val="lt1"/>
                </a:solidFill>
                <a:latin typeface="+mn-lt"/>
                <a:ea typeface="+mn-ea"/>
                <a:cs typeface="+mn-cs"/>
              </a:defRPr>
            </a:lvl8pPr>
            <a:lvl9pPr marL="3657413" algn="l" defTabSz="914353" rtl="0" eaLnBrk="1" latinLnBrk="1" hangingPunct="1">
              <a:defRPr sz="1800" kern="1200">
                <a:solidFill>
                  <a:schemeClr val="lt1"/>
                </a:solidFill>
                <a:latin typeface="+mn-lt"/>
                <a:ea typeface="+mn-ea"/>
                <a:cs typeface="+mn-cs"/>
              </a:defRPr>
            </a:lvl9pPr>
          </a:lstStyle>
          <a:p>
            <a:pPr marL="0" marR="0" lvl="0" indent="0" algn="ctr" defTabSz="914353" rtl="0" eaLnBrk="0"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prstClr val="black"/>
                </a:solidFill>
                <a:effectLst/>
                <a:uLnTx/>
                <a:uFillTx/>
                <a:latin typeface="맑은 고딕"/>
                <a:ea typeface="+mn-ea"/>
                <a:cs typeface="+mn-cs"/>
              </a:rPr>
              <a:t>TID:</a:t>
            </a:r>
            <a:r>
              <a:rPr kumimoji="0" lang="en-US" sz="1050" b="1" i="0" u="none" strike="noStrike" kern="1200" cap="none" spc="0" normalizeH="0" baseline="0" noProof="0" dirty="0">
                <a:ln>
                  <a:noFill/>
                </a:ln>
                <a:solidFill>
                  <a:srgbClr val="FF0000"/>
                </a:solidFill>
                <a:effectLst/>
                <a:uLnTx/>
                <a:uFillTx/>
                <a:latin typeface="맑은 고딕"/>
                <a:ea typeface="+mn-ea"/>
                <a:cs typeface="+mn-cs"/>
              </a:rPr>
              <a:t>1110</a:t>
            </a:r>
            <a:endParaRPr kumimoji="0" lang="en-US" sz="1050" b="1" i="0" u="none" strike="noStrike" kern="1200" cap="none" spc="0" normalizeH="0" baseline="0" noProof="0" dirty="0">
              <a:ln>
                <a:noFill/>
              </a:ln>
              <a:solidFill>
                <a:prstClr val="black"/>
              </a:solidFill>
              <a:effectLst/>
              <a:uLnTx/>
              <a:uFillTx/>
              <a:latin typeface="맑은 고딕"/>
              <a:ea typeface="+mn-ea"/>
              <a:cs typeface="+mn-cs"/>
            </a:endParaRPr>
          </a:p>
        </p:txBody>
      </p:sp>
      <p:sp>
        <p:nvSpPr>
          <p:cNvPr id="58" name="Rectangle 57"/>
          <p:cNvSpPr/>
          <p:nvPr/>
        </p:nvSpPr>
        <p:spPr bwMode="auto">
          <a:xfrm>
            <a:off x="6555661" y="5378474"/>
            <a:ext cx="457200" cy="228600"/>
          </a:xfrm>
          <a:prstGeom prst="rect">
            <a:avLst/>
          </a:prstGeom>
          <a:solidFill>
            <a:srgbClr val="C0504D"/>
          </a:solidFill>
          <a:ln w="12700" cap="flat" cmpd="sng" algn="ctr">
            <a:solidFill>
              <a:srgbClr val="000000"/>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0000"/>
                </a:solidFill>
                <a:effectLst/>
                <a:uLnTx/>
                <a:uFillTx/>
                <a:latin typeface="Times New Roman"/>
                <a:ea typeface="+mn-ea"/>
              </a:rPr>
              <a:t>TID2</a:t>
            </a:r>
          </a:p>
        </p:txBody>
      </p:sp>
      <p:sp>
        <p:nvSpPr>
          <p:cNvPr id="59" name="Rectangle 58"/>
          <p:cNvSpPr/>
          <p:nvPr/>
        </p:nvSpPr>
        <p:spPr>
          <a:xfrm>
            <a:off x="6281055" y="5352969"/>
            <a:ext cx="312906" cy="246221"/>
          </a:xfrm>
          <a:prstGeom prst="rect">
            <a:avLst/>
          </a:prstGeom>
        </p:spPr>
        <p:txBody>
          <a:bodyPr wrap="none">
            <a:spAutoFit/>
          </a:bodyPr>
          <a:lstStyle/>
          <a:p>
            <a:pPr lvl="0" algn="ctr" defTabSz="914353" eaLnBrk="1" fontAlgn="auto" latinLnBrk="1" hangingPunct="1">
              <a:spcBef>
                <a:spcPts val="0"/>
              </a:spcBef>
              <a:spcAft>
                <a:spcPts val="0"/>
              </a:spcAft>
              <a:buClrTx/>
              <a:buSzTx/>
            </a:pPr>
            <a:r>
              <a:rPr lang="en-US" sz="1000" b="1" dirty="0">
                <a:solidFill>
                  <a:srgbClr val="000000"/>
                </a:solidFill>
                <a:latin typeface="Times New Roman"/>
                <a:ea typeface="MS Gothic"/>
              </a:rPr>
              <a:t>…</a:t>
            </a:r>
            <a:endParaRPr lang="en-US" sz="1800" dirty="0">
              <a:solidFill>
                <a:srgbClr val="000000"/>
              </a:solidFill>
              <a:latin typeface="Times New Roman"/>
              <a:ea typeface="MS Gothic"/>
            </a:endParaRPr>
          </a:p>
        </p:txBody>
      </p:sp>
      <p:sp>
        <p:nvSpPr>
          <p:cNvPr id="60" name="Rectangle 59"/>
          <p:cNvSpPr/>
          <p:nvPr/>
        </p:nvSpPr>
        <p:spPr bwMode="auto">
          <a:xfrm>
            <a:off x="5872644" y="5379887"/>
            <a:ext cx="1140217" cy="233262"/>
          </a:xfrm>
          <a:prstGeom prst="rect">
            <a:avLst/>
          </a:prstGeom>
          <a:noFill/>
          <a:ln w="25400" cap="flat" cmpd="sng" algn="ctr">
            <a:solidFill>
              <a:srgbClr val="000000"/>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algn="ctr">
              <a:defRPr/>
            </a:pPr>
            <a:endParaRPr lang="en-US" sz="1000" b="1" kern="0" dirty="0">
              <a:solidFill>
                <a:srgbClr val="000000"/>
              </a:solidFill>
              <a:latin typeface="Times New Roman"/>
              <a:ea typeface="+mn-ea"/>
            </a:endParaRPr>
          </a:p>
        </p:txBody>
      </p:sp>
    </p:spTree>
    <p:extLst>
      <p:ext uri="{BB962C8B-B14F-4D97-AF65-F5344CB8AC3E}">
        <p14:creationId xmlns:p14="http://schemas.microsoft.com/office/powerpoint/2010/main" val="1828217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lstStyle/>
          <a:p>
            <a:r>
              <a:rPr lang="en-US" dirty="0"/>
              <a:t>In this contribution, we have discussed TID value for BA information in case of all ACK</a:t>
            </a:r>
          </a:p>
          <a:p>
            <a:r>
              <a:rPr lang="en-US" dirty="0"/>
              <a:t>Without proper TID value setting rule, originator may not distinguish single MPDU ACK and all ACK upon reception of M-BA</a:t>
            </a:r>
          </a:p>
          <a:p>
            <a:r>
              <a:rPr lang="en-US" dirty="0"/>
              <a:t>We propose to Set TID value of All ACK to one of values between 1000-1110</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a:t>July 2016</a:t>
            </a:r>
            <a:endParaRPr lang="en-GB" dirty="0"/>
          </a:p>
        </p:txBody>
      </p:sp>
    </p:spTree>
    <p:extLst>
      <p:ext uri="{BB962C8B-B14F-4D97-AF65-F5344CB8AC3E}">
        <p14:creationId xmlns:p14="http://schemas.microsoft.com/office/powerpoint/2010/main" val="37423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Strawpoll</a:t>
            </a:r>
            <a:endParaRPr lang="en-US" dirty="0"/>
          </a:p>
        </p:txBody>
      </p:sp>
      <p:sp>
        <p:nvSpPr>
          <p:cNvPr id="3" name="Content Placeholder 2"/>
          <p:cNvSpPr>
            <a:spLocks noGrp="1"/>
          </p:cNvSpPr>
          <p:nvPr>
            <p:ph idx="1"/>
          </p:nvPr>
        </p:nvSpPr>
        <p:spPr/>
        <p:txBody>
          <a:bodyPr/>
          <a:lstStyle/>
          <a:p>
            <a:r>
              <a:rPr lang="en-US" i="1" dirty="0"/>
              <a:t>25.4.1 Selection of </a:t>
            </a:r>
            <a:r>
              <a:rPr lang="en-US" i="1" dirty="0" err="1"/>
              <a:t>BlockAck</a:t>
            </a:r>
            <a:r>
              <a:rPr lang="en-US" i="1" dirty="0"/>
              <a:t> and </a:t>
            </a:r>
            <a:r>
              <a:rPr lang="en-US" i="1" dirty="0" err="1"/>
              <a:t>BlockAckReq</a:t>
            </a:r>
            <a:r>
              <a:rPr lang="en-US" i="1" dirty="0"/>
              <a:t> variants</a:t>
            </a:r>
          </a:p>
          <a:p>
            <a:pPr lvl="1"/>
            <a:r>
              <a:rPr lang="en-US" i="1" dirty="0"/>
              <a:t>…</a:t>
            </a:r>
          </a:p>
          <a:p>
            <a:pPr lvl="1"/>
            <a:r>
              <a:rPr lang="en-US" i="1" dirty="0"/>
              <a:t>If the </a:t>
            </a:r>
            <a:r>
              <a:rPr lang="en-US" i="1" dirty="0" err="1"/>
              <a:t>Ack</a:t>
            </a:r>
            <a:r>
              <a:rPr lang="en-US" i="1" dirty="0"/>
              <a:t> Type(#1408) field is 0, the field indicates an acknowledgement(#Ed) of either a single MPDU or all MPDUs carried in the eliciting PPDU that was transmitted by the STA.</a:t>
            </a:r>
            <a:r>
              <a:rPr lang="en-US" i="1" u="sng" dirty="0"/>
              <a:t> If the TID field is lower than 8 or equal to 15, the field indicates an acknowledgement of single MPDU carried in the eliciting PPDU that was transmitted by the STA. If the TID field is 14, the field indicates an acknowledgement of all MPDUs carried in the eliciting PPDU that was transmitted by the STA.</a:t>
            </a:r>
            <a:endParaRPr lang="en-US" i="1"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a:t>July 2016</a:t>
            </a:r>
            <a:endParaRPr lang="en-GB" dirty="0"/>
          </a:p>
        </p:txBody>
      </p:sp>
    </p:spTree>
    <p:extLst>
      <p:ext uri="{BB962C8B-B14F-4D97-AF65-F5344CB8AC3E}">
        <p14:creationId xmlns:p14="http://schemas.microsoft.com/office/powerpoint/2010/main" val="109371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a:t>
            </a:r>
          </a:p>
        </p:txBody>
      </p:sp>
      <p:sp>
        <p:nvSpPr>
          <p:cNvPr id="3" name="Content Placeholder 2"/>
          <p:cNvSpPr>
            <a:spLocks noGrp="1"/>
          </p:cNvSpPr>
          <p:nvPr>
            <p:ph idx="1"/>
          </p:nvPr>
        </p:nvSpPr>
        <p:spPr/>
        <p:txBody>
          <a:bodyPr/>
          <a:lstStyle/>
          <a:p>
            <a:r>
              <a:rPr lang="en-US" dirty="0">
                <a:solidFill>
                  <a:schemeClr val="tx1"/>
                </a:solidFill>
              </a:rPr>
              <a:t>[1] Draft P802.11ax_D0.2</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a:t>July 2016</a:t>
            </a:r>
            <a:endParaRPr lang="en-GB" dirty="0"/>
          </a:p>
        </p:txBody>
      </p:sp>
    </p:spTree>
    <p:extLst>
      <p:ext uri="{BB962C8B-B14F-4D97-AF65-F5344CB8AC3E}">
        <p14:creationId xmlns:p14="http://schemas.microsoft.com/office/powerpoint/2010/main" val="67382040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18C3C14A-D086-4A7D-9270-F432AC8CB70E}" vid="{34CC1F64-68CE-49F1-9B21-490D284F3FB2}"/>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2455</TotalTime>
  <Words>762</Words>
  <Application>Microsoft Office PowerPoint</Application>
  <PresentationFormat>On-screen Show (4:3)</PresentationFormat>
  <Paragraphs>163</Paragraphs>
  <Slides>9</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6" baseType="lpstr">
      <vt:lpstr>Arial Unicode MS</vt:lpstr>
      <vt:lpstr>MS Gothic</vt:lpstr>
      <vt:lpstr>맑은 고딕</vt:lpstr>
      <vt:lpstr>Arial</vt:lpstr>
      <vt:lpstr>Times New Roman</vt:lpstr>
      <vt:lpstr>Office Theme</vt:lpstr>
      <vt:lpstr>Document</vt:lpstr>
      <vt:lpstr>TID value of ALL ACK signaling</vt:lpstr>
      <vt:lpstr>Recap. Multi-STA BA format</vt:lpstr>
      <vt:lpstr>Motivation</vt:lpstr>
      <vt:lpstr>Ambiguity in All ACK signaling</vt:lpstr>
      <vt:lpstr>Proposed methods  for TID indication in All ACK (1)</vt:lpstr>
      <vt:lpstr>Proposed methods  for TID indication in All ACK (2)</vt:lpstr>
      <vt:lpstr>Conclusion</vt:lpstr>
      <vt:lpstr>Strawpoll</vt:lpstr>
      <vt:lpstr>Reference</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Woojin Ahn</dc:creator>
  <cp:lastModifiedBy>Woojin Ahn</cp:lastModifiedBy>
  <cp:revision>79</cp:revision>
  <cp:lastPrinted>1601-01-01T00:00:00Z</cp:lastPrinted>
  <dcterms:created xsi:type="dcterms:W3CDTF">2016-07-13T05:11:18Z</dcterms:created>
  <dcterms:modified xsi:type="dcterms:W3CDTF">2016-07-25T14:43:09Z</dcterms:modified>
</cp:coreProperties>
</file>