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75" r:id="rId12"/>
    <p:sldId id="265" r:id="rId13"/>
    <p:sldId id="269" r:id="rId14"/>
    <p:sldId id="277" r:id="rId15"/>
    <p:sldId id="266" r:id="rId16"/>
    <p:sldId id="270" r:id="rId17"/>
    <p:sldId id="271" r:id="rId18"/>
    <p:sldId id="273" r:id="rId19"/>
    <p:sldId id="274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94" d="100"/>
          <a:sy n="94" d="100"/>
        </p:scale>
        <p:origin x="98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7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2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802.11-16/0901r1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Clarification of SR Fields in HE Trigger Based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86722"/>
              </p:ext>
            </p:extLst>
          </p:nvPr>
        </p:nvGraphicFramePr>
        <p:xfrm>
          <a:off x="655320" y="2339975"/>
          <a:ext cx="81534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Daewon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56693"/>
              </p:ext>
            </p:extLst>
          </p:nvPr>
        </p:nvGraphicFramePr>
        <p:xfrm>
          <a:off x="655320" y="4267200"/>
          <a:ext cx="8153400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8"/>
                <a:gridCol w="1802330"/>
                <a:gridCol w="1329892"/>
                <a:gridCol w="2103120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3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20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3412"/>
              </p:ext>
            </p:extLst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3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 of SR Motion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following 4 bit SR field (in SIG A) for HE Trigger-Based PPDU 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for SR Disallow Flag, (under TBD restrictions)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is reserved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14 values for SRP 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SRP = TX PWRAP + Acceptable Receiver Interference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at AP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 STA shall back-off its TX power based on 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 PWRSR STA &lt; SRP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RSSI trigger frame @ SR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STA”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 trigger-based PPDU, in HE SIG-A, 4 SR fields are signaled: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20MHz one SR field corresponding to entire 20MHz (other 3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40MHz two SR fields for each 20MHz (other 2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80MHz four SR fields for each 20MHz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160MHz four SR fields for each 40MHz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exact location of each 20MHz for 80MHz BW is TBD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6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For HE trigger-based PPDU, </a:t>
            </a:r>
            <a:r>
              <a:rPr lang="en-GB" sz="1800" dirty="0" smtClean="0"/>
              <a:t>four SR </a:t>
            </a:r>
            <a:r>
              <a:rPr lang="en-GB" sz="1800" dirty="0"/>
              <a:t>fields are </a:t>
            </a:r>
            <a:r>
              <a:rPr lang="en-GB" sz="1800" dirty="0" smtClean="0"/>
              <a:t>signalled in Trigger frame:</a:t>
            </a:r>
            <a:endParaRPr lang="en-US" sz="18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20MHz, </a:t>
            </a:r>
            <a:r>
              <a:rPr lang="en-GB" sz="1600" dirty="0"/>
              <a:t>one SR field corresponding to entire 20MHz (other 3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40MHz, </a:t>
            </a:r>
            <a:r>
              <a:rPr lang="en-GB" sz="1600" dirty="0"/>
              <a:t>two SR fields for each 20MHz (other 2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80MHz, </a:t>
            </a:r>
            <a:r>
              <a:rPr lang="en-GB" sz="1600" dirty="0"/>
              <a:t>four SR fields for each 20MHz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160MHz, </a:t>
            </a:r>
            <a:r>
              <a:rPr lang="en-GB" sz="1600" dirty="0"/>
              <a:t>four SR fields for each 40MHz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The exact location of each 20MHz for 80MHz BW is </a:t>
            </a:r>
            <a:r>
              <a:rPr lang="en-GB" sz="1600" dirty="0" smtClean="0"/>
              <a:t>TBD</a:t>
            </a:r>
            <a:endParaRPr lang="en-US" sz="1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827609" y="4429042"/>
            <a:ext cx="5487194" cy="2046371"/>
            <a:chOff x="1295400" y="4017018"/>
            <a:chExt cx="5487194" cy="2046371"/>
          </a:xfrm>
        </p:grpSpPr>
        <p:sp>
          <p:nvSpPr>
            <p:cNvPr id="6" name="TextBox 5"/>
            <p:cNvSpPr txBox="1"/>
            <p:nvPr/>
          </p:nvSpPr>
          <p:spPr>
            <a:xfrm>
              <a:off x="2581260" y="4344218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95660" y="4344217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00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44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81260" y="4711315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95660" y="4711314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10060" y="4711313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24460" y="4711313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81260" y="5059359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95660" y="5059358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0060" y="5059357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4460" y="5059357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14460" y="4328828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20MHz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2571735" y="4191000"/>
              <a:ext cx="36671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3237500" y="4017018"/>
              <a:ext cx="21631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Four SR fields in Trigger frame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81260" y="5407400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95660" y="5407399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10060" y="5407398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24460" y="5407398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14460" y="4695926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40MHz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14460" y="5043957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80MHz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14460" y="5392011"/>
              <a:ext cx="106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160MHz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95400" y="5801779"/>
              <a:ext cx="5487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FF0000"/>
                  </a:solidFill>
                </a:rPr>
                <a:t>Note- Different colors of the SR field indicate that values may be different 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3" name="Date Placeholder 3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7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Field Interpretation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assume that each of the SR fields in HE trigger-based PPDU correspond to 20 (or 40) MHz bands starting from lowest frequency to highest frequency.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There are few cases where the interpretation the SR field in the HE trigger based PPDU is ambiguous.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40MHz HE Trigger-based PPDU in 2.4GHz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80+80MHz HE Trigger-based PPDU in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some examples of ambiguity in the next two slides.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56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2.4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4631844"/>
            <a:ext cx="7770813" cy="1462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OBSS STAs receiving a HE Trigger-based PPDU cannot distinguish whether received HE PPDU is from Candidate 1 or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Field Interpretation ambiguity exists</a:t>
            </a:r>
            <a:endParaRPr lang="en-US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19147" y="1679575"/>
            <a:ext cx="4422775" cy="2703241"/>
            <a:chOff x="3241226" y="1617075"/>
            <a:chExt cx="4422775" cy="27032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3962400" y="22442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4648200" y="19394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410201" y="19394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10200" y="27776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172200" y="27776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3962400" y="30824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3275877" y="193949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91888" y="2786590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5409479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6171476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4693690" y="18632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5410200" y="2701497"/>
              <a:ext cx="1524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841612" y="1617075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67400" y="2424498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85985" y="223744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185985" y="3123142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41226" y="3657328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3962400" y="3918272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7185985" y="3935596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5790839" y="3082497"/>
              <a:ext cx="0" cy="5388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5638800" y="2246156"/>
              <a:ext cx="0" cy="13752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157692" y="4074095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20MHz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391700" y="3621364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283105" y="2001997"/>
            <a:ext cx="3657600" cy="1909182"/>
            <a:chOff x="5188304" y="1434193"/>
            <a:chExt cx="3657600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2355496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6968488" y="2604156"/>
              <a:ext cx="1877416" cy="4117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06035" y="3007798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22598" y="3031753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225313" y="2952147"/>
            <a:ext cx="2988901" cy="864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5851021" y="4180592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>
            <a:endCxn id="82" idx="0"/>
          </p:cNvCxnSpPr>
          <p:nvPr/>
        </p:nvCxnSpPr>
        <p:spPr bwMode="auto">
          <a:xfrm>
            <a:off x="6080051" y="3838056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6517285" y="3844952"/>
            <a:ext cx="161250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7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</a:t>
            </a:r>
            <a:r>
              <a:rPr lang="en-US" dirty="0"/>
              <a:t>5</a:t>
            </a:r>
            <a:r>
              <a:rPr lang="en-US" dirty="0" smtClean="0"/>
              <a:t>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5326030"/>
            <a:ext cx="7770813" cy="7683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OBSS STAs receiving a HE Trigger-based PPDU cannot distinguish whether received HE PPDU is from Candidate 1, 2, or 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Field Interpretation ambiguity exists</a:t>
            </a:r>
            <a:endParaRPr lang="en-US" sz="18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572214" y="2175365"/>
            <a:ext cx="3417153" cy="1909182"/>
            <a:chOff x="5188304" y="1434193"/>
            <a:chExt cx="3417153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SR4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656583" y="3090297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881528" y="4799535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>
            <a:off x="6743490" y="4465644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7745910" y="4444339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115" name="Group 114"/>
          <p:cNvGrpSpPr/>
          <p:nvPr/>
        </p:nvGrpSpPr>
        <p:grpSpPr>
          <a:xfrm>
            <a:off x="45195" y="1708198"/>
            <a:ext cx="5291667" cy="3502026"/>
            <a:chOff x="462661" y="1663834"/>
            <a:chExt cx="5291667" cy="350202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Straight Arrow Connector 97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2" name="Rectangle 101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20" name="Right Brace 119"/>
          <p:cNvSpPr/>
          <p:nvPr/>
        </p:nvSpPr>
        <p:spPr bwMode="auto">
          <a:xfrm rot="5400000">
            <a:off x="6553285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Brace 120"/>
          <p:cNvSpPr/>
          <p:nvPr/>
        </p:nvSpPr>
        <p:spPr bwMode="auto">
          <a:xfrm rot="5400000">
            <a:off x="7825550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Date Placeholder 1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24" name="Footer Placeholder 12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05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1) For the problematic cases, AP shall set the same SR fields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40MHz in 2.4GHz, same SR field value in each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80+80MHz in 5GHz, same SR field value in each 80MHz 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2) For the problematic cases, STA chooses worst case SR field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40MHz in 2.4GHz, </a:t>
            </a:r>
            <a:r>
              <a:rPr lang="en-US" sz="1800" dirty="0" smtClean="0"/>
              <a:t>choose the worst case SR field among 20MHz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160MHz and 80+80MHz </a:t>
            </a:r>
            <a:r>
              <a:rPr lang="en-US" sz="1800" dirty="0"/>
              <a:t>in 5GHz, choose the worst case </a:t>
            </a:r>
            <a:r>
              <a:rPr lang="en-US" sz="1800" dirty="0" smtClean="0"/>
              <a:t>SR </a:t>
            </a:r>
            <a:r>
              <a:rPr lang="en-US" sz="1800" dirty="0"/>
              <a:t>field value </a:t>
            </a:r>
            <a:r>
              <a:rPr lang="en-US" sz="1800" dirty="0" smtClean="0"/>
              <a:t>between the two 80MHz </a:t>
            </a:r>
            <a:r>
              <a:rPr lang="en-US" sz="1800" dirty="0"/>
              <a:t>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3) Provide extra signaling to HE-SIG-A to allow resolution of SR fields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73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990009"/>
            <a:ext cx="7772400" cy="11059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OBSS STA uses the SR values corresponding to 80MHz SR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It is up to AP to configure 80+80MHz (to have same value between 80MHz segments) to avoid ambiguity.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different values are set for SR1/2/3/4, STA can implicitly find out that this is from a 160MHz HE PPDU (i.e. candidate 1)</a:t>
            </a:r>
            <a:endParaRPr lang="en-US" sz="1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5572214" y="1914967"/>
            <a:ext cx="3417153" cy="1909182"/>
            <a:chOff x="5188304" y="1434193"/>
            <a:chExt cx="3417153" cy="1909182"/>
          </a:xfrm>
        </p:grpSpPr>
        <p:sp>
          <p:nvSpPr>
            <p:cNvPr id="50" name="Rectangle 49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Rectangle 52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SR3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SR4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 bwMode="auto">
          <a:xfrm flipV="1">
            <a:off x="3656583" y="2829899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732288" y="4600031"/>
            <a:ext cx="31886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Uses this SR fields (based on 80MHz location)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H="1">
            <a:off x="7745910" y="4183941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45195" y="1447800"/>
            <a:ext cx="5291667" cy="3502026"/>
            <a:chOff x="462661" y="1663834"/>
            <a:chExt cx="5291667" cy="3502026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7" name="Straight Arrow Connector 96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Arrow Connector 120"/>
            <p:cNvCxnSpPr>
              <a:stCxn id="90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3" name="Straight Arrow Connector 122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8" name="Rectangle 137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43" name="Straight Arrow Connector 142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45" name="Right Brace 144"/>
          <p:cNvSpPr/>
          <p:nvPr/>
        </p:nvSpPr>
        <p:spPr bwMode="auto">
          <a:xfrm rot="5400000">
            <a:off x="7825550" y="3392509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682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0813" cy="167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 is the preferred solution to resolve SR field ambiguity.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Simpler receiver behavior &amp;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changes to bit field design of HE-SIG-A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73370"/>
              </p:ext>
            </p:extLst>
          </p:nvPr>
        </p:nvGraphicFramePr>
        <p:xfrm>
          <a:off x="760412" y="1744347"/>
          <a:ext cx="7696201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3100388"/>
                <a:gridCol w="3605213"/>
              </a:tblGrid>
              <a:tr h="297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Cons</a:t>
                      </a:r>
                      <a:endParaRPr lang="en-US" b="1" dirty="0"/>
                    </a:p>
                  </a:txBody>
                  <a:tcPr anchor="ctr"/>
                </a:tc>
              </a:tr>
              <a:tr h="48172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</a:t>
                      </a:r>
                      <a:r>
                        <a:rPr lang="en-US" sz="1400" baseline="0" dirty="0" smtClean="0"/>
                        <a:t> STA behavior and logic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 is mandated to operation conservatively in 80+80MHz in 5GHz band.</a:t>
                      </a:r>
                      <a:endParaRPr lang="en-US" sz="1400" dirty="0"/>
                    </a:p>
                  </a:txBody>
                  <a:tcPr anchor="ctr"/>
                </a:tc>
              </a:tr>
              <a:tr h="7681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2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STA is aware of exact</a:t>
                      </a:r>
                      <a:r>
                        <a:rPr lang="en-US" sz="1400" baseline="0" dirty="0" smtClean="0"/>
                        <a:t> channelization, STA is able to utilize all band specific SR field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STAs</a:t>
                      </a:r>
                      <a:r>
                        <a:rPr lang="en-US" sz="1400" baseline="0" dirty="0" smtClean="0"/>
                        <a:t> has to operate conservatively when receiving both 160MHz and 80+80MHz.</a:t>
                      </a:r>
                    </a:p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STAs to perform additional logic and inconsistent behavior depending on situation</a:t>
                      </a:r>
                      <a:endParaRPr lang="en-US" sz="1400" dirty="0"/>
                    </a:p>
                  </a:txBody>
                  <a:tcPr anchor="ctr"/>
                </a:tc>
              </a:tr>
              <a:tr h="59467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3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</a:t>
                      </a:r>
                      <a:r>
                        <a:rPr lang="en-US" sz="1400" baseline="0" dirty="0" smtClean="0"/>
                        <a:t> resolutions of SR field ambiguity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either changes to the HE-SIG-A signaling structure or additional bit fields to be included in HE-SIG-A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18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accept the proposed text changes in </a:t>
            </a:r>
            <a:r>
              <a:rPr lang="en-US" dirty="0"/>
              <a:t>document “</a:t>
            </a:r>
            <a:r>
              <a:rPr lang="en-US" dirty="0" smtClean="0"/>
              <a:t>11-16/0902r1, </a:t>
            </a:r>
            <a:r>
              <a:rPr lang="en-GB" dirty="0"/>
              <a:t>Proposed Text Changes for SR Fields in HE Trigger-Based </a:t>
            </a:r>
            <a:r>
              <a:rPr lang="en-GB" dirty="0" smtClean="0"/>
              <a:t>PPDU</a:t>
            </a:r>
            <a:r>
              <a:rPr lang="en-US" dirty="0" smtClean="0"/>
              <a:t>”?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the proposed text changes are based on option 1 of this document.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74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1075"/>
              </p:ext>
            </p:extLst>
          </p:nvPr>
        </p:nvGraphicFramePr>
        <p:xfrm>
          <a:off x="952500" y="12192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11-16/XXXXr0, </a:t>
            </a:r>
            <a:r>
              <a:rPr lang="en-GB" dirty="0"/>
              <a:t>Proposed Text Changes for SR Fields in HE Trigger-Based PPDU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8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513"/>
              </p:ext>
            </p:extLst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0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9082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91663"/>
              </p:ext>
            </p:extLst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</TotalTime>
  <Words>2222</Words>
  <Application>Microsoft Office PowerPoint</Application>
  <PresentationFormat>On-screen Show (4:3)</PresentationFormat>
  <Paragraphs>766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Clarification of SR Fields in HE Trigger Based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 of SR Motion #8</vt:lpstr>
      <vt:lpstr>Background</vt:lpstr>
      <vt:lpstr>SR Field Interpretation Ambiguity</vt:lpstr>
      <vt:lpstr>Issue on SR Field Interpretation in 2.4 GHz</vt:lpstr>
      <vt:lpstr>Issue on SR Field Interpretation in 5 GHz</vt:lpstr>
      <vt:lpstr>Potential Solutions</vt:lpstr>
      <vt:lpstr>Example of Option 1</vt:lpstr>
      <vt:lpstr>Discussion &amp; Conclusion</vt:lpstr>
      <vt:lpstr>Strawpoll #1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SR Fields in HE Trigger Based PPDU</dc:title>
  <dc:subject/>
  <dc:creator>Daewon Lee</dc:creator>
  <cp:lastModifiedBy>Daewon Lee</cp:lastModifiedBy>
  <cp:revision>78</cp:revision>
  <cp:lastPrinted>1601-01-01T00:00:00Z</cp:lastPrinted>
  <dcterms:created xsi:type="dcterms:W3CDTF">2016-07-23T06:53:17Z</dcterms:created>
  <dcterms:modified xsi:type="dcterms:W3CDTF">2016-07-26T00:29:25Z</dcterms:modified>
</cp:coreProperties>
</file>