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75" r:id="rId12"/>
    <p:sldId id="265" r:id="rId13"/>
    <p:sldId id="269" r:id="rId14"/>
    <p:sldId id="277" r:id="rId15"/>
    <p:sldId id="266" r:id="rId16"/>
    <p:sldId id="270" r:id="rId17"/>
    <p:sldId id="271" r:id="rId18"/>
    <p:sldId id="273" r:id="rId19"/>
    <p:sldId id="274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>
      <p:cViewPr varScale="1">
        <p:scale>
          <a:sx n="94" d="100"/>
          <a:sy n="94" d="100"/>
        </p:scale>
        <p:origin x="98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770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2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55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Daewon Lee, Newracom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802.11-16/0901r0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Clarification of SR Fields in HE Trigger Based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86722"/>
              </p:ext>
            </p:extLst>
          </p:nvPr>
        </p:nvGraphicFramePr>
        <p:xfrm>
          <a:off x="655320" y="2339975"/>
          <a:ext cx="8153400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29890"/>
                <a:gridCol w="210312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Daewon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Yongho Seok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Young </a:t>
                      </a:r>
                      <a:r>
                        <a:rPr lang="en-US" sz="1200" dirty="0" err="1" smtClean="0"/>
                        <a:t>Hoon</a:t>
                      </a:r>
                      <a:r>
                        <a:rPr lang="en-US" sz="1200" dirty="0" smtClean="0"/>
                        <a:t> Kwon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+mn-lt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+mn-lt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56693"/>
              </p:ext>
            </p:extLst>
          </p:nvPr>
        </p:nvGraphicFramePr>
        <p:xfrm>
          <a:off x="655320" y="4267200"/>
          <a:ext cx="8153400" cy="19489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8"/>
                <a:gridCol w="1802330"/>
                <a:gridCol w="1329892"/>
                <a:gridCol w="2103120"/>
              </a:tblGrid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4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Sriram Venkateswaran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Matthew Fischer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Zhou Lan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Leo Montreuil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4836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8920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6400"/>
                <a:gridCol w="1295400"/>
                <a:gridCol w="1748590"/>
                <a:gridCol w="1147010"/>
                <a:gridCol w="22860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43412"/>
              </p:ext>
            </p:extLst>
          </p:nvPr>
        </p:nvGraphicFramePr>
        <p:xfrm>
          <a:off x="381001" y="3385544"/>
          <a:ext cx="8161337" cy="30152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/>
                <a:gridCol w="1295400"/>
                <a:gridCol w="1752600"/>
                <a:gridCol w="1143000"/>
                <a:gridCol w="2293938"/>
              </a:tblGrid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rowSpan="1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Toshiba 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Sekiya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 Aoki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 Taniguchi 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Taki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Horisaki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 Tosato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 Bocus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  <a:tr h="25127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 Cao</a:t>
                      </a:r>
                    </a:p>
                  </a:txBody>
                  <a:tcPr marL="59852" marR="59852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59852" marR="5985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3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 of SR Motion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the following 4 bit SR field (in SIG A) for HE Trigger-Based PPDU 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for SR Disallow Flag, (under TBD restrictions)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TBD value is reserved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14 values for SRP 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SRP = TX PWRAP + Acceptable Receiver Interference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at AP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 STA shall back-off its TX power based on   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 PWRSR STA &lt; SRP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RSSI trigger frame @ SR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STA”</a:t>
            </a:r>
            <a:endParaRPr lang="zh-CN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 trigger-based PPDU, in HE SIG-A, 4 SR fields are signaled:</a:t>
            </a:r>
            <a:endParaRPr lang="zh-CN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20MHz one SR field corresponding to entire 20MHz (other 3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40MHz two SR fields for each 20MHz (other 2 fields indicate identical values)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80MHz four SR fields for each 20MHz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160MHz four SR fields for each 40MHz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exact location of each 20MHz for 80MHz BW is TBD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zh-CN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66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For HE trigger-based PPDU, </a:t>
            </a:r>
            <a:r>
              <a:rPr lang="en-GB" sz="1800" dirty="0" smtClean="0"/>
              <a:t>four SR </a:t>
            </a:r>
            <a:r>
              <a:rPr lang="en-GB" sz="1800" dirty="0"/>
              <a:t>fields are </a:t>
            </a:r>
            <a:r>
              <a:rPr lang="en-GB" sz="1800" dirty="0" smtClean="0"/>
              <a:t>signalled in Trigger frame:</a:t>
            </a:r>
            <a:endParaRPr lang="en-US" sz="18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20MHz, </a:t>
            </a:r>
            <a:r>
              <a:rPr lang="en-GB" sz="1600" dirty="0"/>
              <a:t>one SR field corresponding to entire 20MHz (other 3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40MHz, </a:t>
            </a:r>
            <a:r>
              <a:rPr lang="en-GB" sz="1600" dirty="0"/>
              <a:t>two SR fields for each 20MHz (other 2 fields indicate identical values)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80MHz, </a:t>
            </a:r>
            <a:r>
              <a:rPr lang="en-GB" sz="1600" dirty="0"/>
              <a:t>four SR fields for each 20MHz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For </a:t>
            </a:r>
            <a:r>
              <a:rPr lang="en-GB" sz="1600" dirty="0" smtClean="0"/>
              <a:t>160MHz, </a:t>
            </a:r>
            <a:r>
              <a:rPr lang="en-GB" sz="1600" dirty="0"/>
              <a:t>four SR fields for each 40MHz</a:t>
            </a:r>
            <a:endParaRPr lang="en-US" sz="1600" dirty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GB" sz="1600" dirty="0"/>
              <a:t>The exact location of each 20MHz for 80MHz BW is </a:t>
            </a:r>
            <a:r>
              <a:rPr lang="en-GB" sz="1600" dirty="0" smtClean="0"/>
              <a:t>TBD</a:t>
            </a:r>
            <a:endParaRPr lang="en-US" sz="1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827609" y="4429042"/>
            <a:ext cx="5487194" cy="2046371"/>
            <a:chOff x="1295400" y="4017018"/>
            <a:chExt cx="5487194" cy="2046371"/>
          </a:xfrm>
        </p:grpSpPr>
        <p:sp>
          <p:nvSpPr>
            <p:cNvPr id="6" name="TextBox 5"/>
            <p:cNvSpPr txBox="1"/>
            <p:nvPr/>
          </p:nvSpPr>
          <p:spPr>
            <a:xfrm>
              <a:off x="2581260" y="4344218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95660" y="4344217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100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24460" y="4344216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81260" y="4711315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95660" y="4711314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10060" y="4711313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24460" y="4711313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81260" y="5059359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95660" y="5059358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10060" y="5059357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24460" y="5059357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14460" y="4328828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20MHz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2571735" y="4191000"/>
              <a:ext cx="366712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3237500" y="4017018"/>
              <a:ext cx="21631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solidFill>
                    <a:schemeClr val="tx1"/>
                  </a:solidFill>
                </a:rPr>
                <a:t>Four SR fields in Trigger frame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81260" y="5407400"/>
              <a:ext cx="914400" cy="24622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95660" y="5407399"/>
              <a:ext cx="914400" cy="24622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410060" y="5407398"/>
              <a:ext cx="914400" cy="246221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3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24460" y="5407398"/>
              <a:ext cx="914400" cy="246221"/>
            </a:xfrm>
            <a:prstGeom prst="rect">
              <a:avLst/>
            </a:prstGeom>
            <a:solidFill>
              <a:srgbClr val="FF66FF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SR field 4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514460" y="4695926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40MHz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14460" y="5043957"/>
              <a:ext cx="9144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80MHz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14460" y="5392011"/>
              <a:ext cx="106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For 160MHz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95400" y="5801779"/>
              <a:ext cx="54871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FF0000"/>
                  </a:solidFill>
                </a:rPr>
                <a:t>Note- Different colors of the SR field indicate that values may be different </a:t>
              </a:r>
              <a:endParaRPr 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3" name="Date Placeholder 3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7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Field Interpretation Ambiguity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assume that each of the SR fields in HE trigger-based PPDU correspond to 20 (or 40) MHz bands starting from lowest frequency to highest frequency.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However, There are few cases where the interpretation the SR field in the HE trigger based PPDU is ambiguous.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40MHz HE Trigger-based PPDU in 2.4GHz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80+80MHz HE Trigger-based PPDU in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some examples of ambiguity in the next two slides.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56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2.4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4631844"/>
            <a:ext cx="7770813" cy="14625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OBSS STAs receiving a HE Trigger-based PPDU cannot distinguish whether received HE PPDU is from Candidate 1 or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Field Interpretation ambiguity exists</a:t>
            </a:r>
            <a:endParaRPr lang="en-US" sz="20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119147" y="1679575"/>
            <a:ext cx="4422775" cy="2703241"/>
            <a:chOff x="3241226" y="1617075"/>
            <a:chExt cx="4422775" cy="2703241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3962400" y="22442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" name="Rectangle 12"/>
            <p:cNvSpPr/>
            <p:nvPr/>
          </p:nvSpPr>
          <p:spPr bwMode="auto">
            <a:xfrm>
              <a:off x="4648200" y="19394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410201" y="19394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10200" y="27776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172200" y="27776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3962400" y="3082497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3275877" y="193949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91888" y="2786590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5409479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6171476" y="1709408"/>
              <a:ext cx="0" cy="2146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4693690" y="18632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5410200" y="2701497"/>
              <a:ext cx="1524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4841612" y="1617075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67400" y="2424498"/>
              <a:ext cx="57740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40MHz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85985" y="223744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185985" y="3123142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241226" y="3657328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 bwMode="auto">
            <a:xfrm>
              <a:off x="3962400" y="3918272"/>
              <a:ext cx="3581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7185985" y="3935596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5790839" y="3082497"/>
              <a:ext cx="0" cy="53886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5638800" y="2246156"/>
              <a:ext cx="0" cy="137520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5157692" y="4074095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20MHz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5391700" y="3621364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283105" y="2001997"/>
            <a:ext cx="3657600" cy="1909182"/>
            <a:chOff x="5188304" y="1434193"/>
            <a:chExt cx="3657600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2355496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6968488" y="2604156"/>
              <a:ext cx="1877416" cy="41177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06035" y="3007798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322598" y="3031753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225313" y="2952147"/>
            <a:ext cx="2988901" cy="864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5851021" y="4180592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>
            <a:endCxn id="82" idx="0"/>
          </p:cNvCxnSpPr>
          <p:nvPr/>
        </p:nvCxnSpPr>
        <p:spPr bwMode="auto">
          <a:xfrm>
            <a:off x="6080051" y="3838056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6517285" y="3844952"/>
            <a:ext cx="161250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17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on SR Field </a:t>
            </a:r>
            <a:r>
              <a:rPr lang="en-US" dirty="0" smtClean="0"/>
              <a:t>Interpretation in </a:t>
            </a:r>
            <a:r>
              <a:rPr lang="en-US" dirty="0"/>
              <a:t>5</a:t>
            </a:r>
            <a:r>
              <a:rPr lang="en-US" dirty="0" smtClean="0"/>
              <a:t> GHz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85800" y="5326030"/>
            <a:ext cx="7770813" cy="7683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OBSS STAs receiving a HE Trigger-based PPDU cannot distinguish whether received HE PPDU is from Candidate 1, 2, or 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Field Interpretation ambiguity exists</a:t>
            </a:r>
            <a:endParaRPr lang="en-US" sz="18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5572214" y="2175365"/>
            <a:ext cx="3417153" cy="1909182"/>
            <a:chOff x="5188304" y="1434193"/>
            <a:chExt cx="3417153" cy="1909182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68" name="Straight Connector 67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75" name="Rectangle 74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SR1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SR2</a:t>
              </a: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SR3</a:t>
              </a: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SR4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1" name="Straight Arrow Connector 30"/>
          <p:cNvCxnSpPr/>
          <p:nvPr/>
        </p:nvCxnSpPr>
        <p:spPr bwMode="auto">
          <a:xfrm flipV="1">
            <a:off x="3656583" y="3090297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881528" y="4799535"/>
            <a:ext cx="101021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Which One?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 bwMode="auto">
          <a:xfrm>
            <a:off x="6743490" y="4465644"/>
            <a:ext cx="276077" cy="3425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 flipH="1">
            <a:off x="7745910" y="4444339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115" name="Group 114"/>
          <p:cNvGrpSpPr/>
          <p:nvPr/>
        </p:nvGrpSpPr>
        <p:grpSpPr>
          <a:xfrm>
            <a:off x="45195" y="1708198"/>
            <a:ext cx="5291667" cy="3502026"/>
            <a:chOff x="462661" y="1663834"/>
            <a:chExt cx="5291667" cy="3502026"/>
          </a:xfrm>
        </p:grpSpPr>
        <p:sp>
          <p:nvSpPr>
            <p:cNvPr id="13" name="Rectangle 12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22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Straight Connector 92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94" name="TextBox 93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8" name="Straight Arrow Connector 97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2" name="Rectangle 101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20" name="Right Brace 119"/>
          <p:cNvSpPr/>
          <p:nvPr/>
        </p:nvSpPr>
        <p:spPr bwMode="auto">
          <a:xfrm rot="5400000">
            <a:off x="6553285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ight Brace 120"/>
          <p:cNvSpPr/>
          <p:nvPr/>
        </p:nvSpPr>
        <p:spPr bwMode="auto">
          <a:xfrm rot="5400000">
            <a:off x="7825550" y="3652907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Date Placeholder 12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24" name="Footer Placeholder 12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5" name="Slide Number Placeholder 1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05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1) For the problematic cases, AP shall set the same SR fields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40MHz in 2.4GHz, same SR field value in each 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80+80MHz in 5GHz, same SR field value in each 80MHz 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2) For the problematic cases, STA chooses worst case SR field between ambiguous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40MHz in 2.4GHz, </a:t>
            </a:r>
            <a:r>
              <a:rPr lang="en-US" sz="1800" dirty="0" smtClean="0"/>
              <a:t>choose the worst case SR field among 20MHz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</a:t>
            </a:r>
            <a:r>
              <a:rPr lang="en-US" sz="1800" dirty="0" smtClean="0"/>
              <a:t>160MHz and 80+80MHz </a:t>
            </a:r>
            <a:r>
              <a:rPr lang="en-US" sz="1800" dirty="0"/>
              <a:t>in 5GHz, choose the worst case </a:t>
            </a:r>
            <a:r>
              <a:rPr lang="en-US" sz="1800" dirty="0" smtClean="0"/>
              <a:t>SR </a:t>
            </a:r>
            <a:r>
              <a:rPr lang="en-US" sz="1800" dirty="0"/>
              <a:t>field value </a:t>
            </a:r>
            <a:r>
              <a:rPr lang="en-US" sz="1800" dirty="0" smtClean="0"/>
              <a:t>between the two 80MHz </a:t>
            </a:r>
            <a:r>
              <a:rPr lang="en-US" sz="1800" dirty="0"/>
              <a:t>band (which consists of two 40MHz)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3) Provide extra signaling to HE-SIG-A to allow resolution of SR fields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731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Option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990009"/>
            <a:ext cx="7772400" cy="11059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OBSS STA uses the SR values corresponding to 80MHz SR band.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It is up to AP to configure 80+80MHz (to have same value between 80MHz segments) to avoid ambiguity.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different values are set for SR1/2/3/4, STA can implicitly find out that this is from a 160MHz HE PPDU (i.e. candidate 1)</a:t>
            </a:r>
            <a:endParaRPr lang="en-US" sz="1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5572214" y="1914967"/>
            <a:ext cx="3417153" cy="1909182"/>
            <a:chOff x="5188304" y="1434193"/>
            <a:chExt cx="3417153" cy="1909182"/>
          </a:xfrm>
        </p:grpSpPr>
        <p:sp>
          <p:nvSpPr>
            <p:cNvPr id="50" name="Rectangle 49"/>
            <p:cNvSpPr/>
            <p:nvPr/>
          </p:nvSpPr>
          <p:spPr bwMode="auto">
            <a:xfrm>
              <a:off x="6490408" y="1896269"/>
              <a:ext cx="1981743" cy="46166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5188304" y="2634934"/>
              <a:ext cx="1523276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7004578" y="2634192"/>
              <a:ext cx="1600879" cy="3817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Rectangle 52"/>
            <p:cNvSpPr/>
            <p:nvPr/>
          </p:nvSpPr>
          <p:spPr bwMode="auto">
            <a:xfrm>
              <a:off x="5610835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SR1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6265213" y="3038575"/>
              <a:ext cx="6543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SR2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906235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SR3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7560613" y="3038575"/>
              <a:ext cx="654378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  <a:latin typeface="Calibri" panose="020F0502020204030204" pitchFamily="34" charset="0"/>
                </a:rPr>
                <a:t>SR4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237282" y="2985156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 flipH="1">
              <a:off x="6702817" y="1679575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6976142" y="1668366"/>
              <a:ext cx="8763" cy="105364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6719234" y="1771908"/>
              <a:ext cx="25690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6497619" y="1434193"/>
              <a:ext cx="79701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HE-SIG-A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241255" y="3015934"/>
              <a:ext cx="364202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400" b="1" dirty="0" smtClean="0">
                  <a:solidFill>
                    <a:schemeClr val="tx1"/>
                  </a:solidFill>
                </a:rPr>
                <a:t>…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505052" y="1980964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 bwMode="auto">
          <a:xfrm flipV="1">
            <a:off x="3656583" y="2829899"/>
            <a:ext cx="3000388" cy="1500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5732288" y="4600031"/>
            <a:ext cx="31886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Uses this SR fields (based on 80MHz location)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67" name="Straight Arrow Connector 66"/>
          <p:cNvCxnSpPr/>
          <p:nvPr/>
        </p:nvCxnSpPr>
        <p:spPr bwMode="auto">
          <a:xfrm flipH="1">
            <a:off x="7745910" y="4183941"/>
            <a:ext cx="174995" cy="3717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87" name="Group 86"/>
          <p:cNvGrpSpPr/>
          <p:nvPr/>
        </p:nvGrpSpPr>
        <p:grpSpPr>
          <a:xfrm>
            <a:off x="45195" y="1447800"/>
            <a:ext cx="5291667" cy="3502026"/>
            <a:chOff x="462661" y="1663834"/>
            <a:chExt cx="5291667" cy="3502026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173192" y="2001997"/>
              <a:ext cx="761279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935193" y="2001997"/>
              <a:ext cx="762000" cy="304800"/>
            </a:xfrm>
            <a:prstGeom prst="rect">
              <a:avLst/>
            </a:prstGeom>
            <a:pattFill prst="ltUpDiag">
              <a:fgClr>
                <a:srgbClr val="92D050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SR3/SR4</a:t>
              </a:r>
              <a:endParaRPr lang="en-US" sz="11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2935192" y="2840197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495800" y="2840197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87640" y="1982527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1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23227" y="2839371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2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2934471" y="1771908"/>
              <a:ext cx="0" cy="307721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2173192" y="1714118"/>
              <a:ext cx="0" cy="31692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2218682" y="1925797"/>
              <a:ext cx="147778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97" name="Straight Arrow Connector 96"/>
            <p:cNvCxnSpPr/>
            <p:nvPr/>
          </p:nvCxnSpPr>
          <p:spPr bwMode="auto">
            <a:xfrm>
              <a:off x="2935192" y="2763997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2366604" y="1679575"/>
              <a:ext cx="641522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160MHz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730703" y="2463676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264493" y="2367920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264493" y="3253621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>
              <a:off x="840321" y="23067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>
              <a:off x="840321" y="3144997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840321" y="3980772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20" name="TextBox 119"/>
            <p:cNvSpPr txBox="1"/>
            <p:nvPr/>
          </p:nvSpPr>
          <p:spPr>
            <a:xfrm>
              <a:off x="5264493" y="4066075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21" name="Straight Arrow Connector 120"/>
            <p:cNvCxnSpPr>
              <a:stCxn id="90" idx="2"/>
            </p:cNvCxnSpPr>
            <p:nvPr/>
          </p:nvCxnSpPr>
          <p:spPr bwMode="auto">
            <a:xfrm>
              <a:off x="3315831" y="3144997"/>
              <a:ext cx="0" cy="132191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3" name="Straight Arrow Connector 122"/>
            <p:cNvCxnSpPr/>
            <p:nvPr/>
          </p:nvCxnSpPr>
          <p:spPr bwMode="auto">
            <a:xfrm>
              <a:off x="3163792" y="2308656"/>
              <a:ext cx="0" cy="215825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3696468" y="1663834"/>
              <a:ext cx="0" cy="3185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8" name="TextBox 127"/>
            <p:cNvSpPr txBox="1"/>
            <p:nvPr/>
          </p:nvSpPr>
          <p:spPr>
            <a:xfrm>
              <a:off x="517523" y="4441559"/>
              <a:ext cx="86594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OBSS - STA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852140" y="4763816"/>
              <a:ext cx="47404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30" name="TextBox 129"/>
            <p:cNvSpPr txBox="1"/>
            <p:nvPr/>
          </p:nvSpPr>
          <p:spPr>
            <a:xfrm>
              <a:off x="5276312" y="4849119"/>
              <a:ext cx="4780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Freq.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694503" y="4919639"/>
              <a:ext cx="1369286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rgbClr val="0070C0"/>
                  </a:solidFill>
                </a:rPr>
                <a:t>Receives This 80MHz</a:t>
              </a:r>
              <a:endParaRPr lang="en-US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2928511" y="4466908"/>
              <a:ext cx="761278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HE PPDU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62661" y="3691393"/>
              <a:ext cx="849913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</a:rPr>
                <a:t>Candidate 3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4479839" y="2733696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257800" y="1735714"/>
              <a:ext cx="0" cy="30359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>
              <a:off x="1411207" y="1735714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 bwMode="auto">
            <a:xfrm>
              <a:off x="4495800" y="1714118"/>
              <a:ext cx="0" cy="247276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8" name="Rectangle 137"/>
            <p:cNvSpPr/>
            <p:nvPr/>
          </p:nvSpPr>
          <p:spPr bwMode="auto">
            <a:xfrm>
              <a:off x="1411207" y="3673362"/>
              <a:ext cx="761278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2938863" y="3673362"/>
              <a:ext cx="7620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SR1/SR2 </a:t>
              </a:r>
              <a:endParaRPr lang="en-US" sz="1100" b="1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1432352" y="3545532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141" name="TextBox 140"/>
            <p:cNvSpPr txBox="1"/>
            <p:nvPr/>
          </p:nvSpPr>
          <p:spPr>
            <a:xfrm>
              <a:off x="2227863" y="3245211"/>
              <a:ext cx="873957" cy="24622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80 + 80 MHz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2" name="Straight Arrow Connector 141"/>
            <p:cNvCxnSpPr/>
            <p:nvPr/>
          </p:nvCxnSpPr>
          <p:spPr bwMode="auto">
            <a:xfrm>
              <a:off x="2976999" y="3515231"/>
              <a:ext cx="77796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143" name="Straight Arrow Connector 142"/>
            <p:cNvCxnSpPr/>
            <p:nvPr/>
          </p:nvCxnSpPr>
          <p:spPr bwMode="auto">
            <a:xfrm>
              <a:off x="3429000" y="3997415"/>
              <a:ext cx="0" cy="46949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45" name="Right Brace 144"/>
          <p:cNvSpPr/>
          <p:nvPr/>
        </p:nvSpPr>
        <p:spPr bwMode="auto">
          <a:xfrm rot="5400000">
            <a:off x="7825550" y="3392509"/>
            <a:ext cx="237945" cy="1235775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682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&amp;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0813" cy="167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 is the preferred solution to resolve SR field ambiguity.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Simpler receiver behavior &amp; logic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changes to bit field design of HE-SIG-A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73370"/>
              </p:ext>
            </p:extLst>
          </p:nvPr>
        </p:nvGraphicFramePr>
        <p:xfrm>
          <a:off x="760412" y="1744347"/>
          <a:ext cx="7696201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3100388"/>
                <a:gridCol w="3605213"/>
              </a:tblGrid>
              <a:tr h="29733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Pros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Cons</a:t>
                      </a:r>
                      <a:endParaRPr lang="en-US" b="1" dirty="0"/>
                    </a:p>
                  </a:txBody>
                  <a:tcPr anchor="ctr"/>
                </a:tc>
              </a:tr>
              <a:tr h="481724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1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Simple</a:t>
                      </a:r>
                      <a:r>
                        <a:rPr lang="en-US" sz="1400" baseline="0" dirty="0" smtClean="0"/>
                        <a:t> STA behavior and logic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 is mandated to operation conservatively in 80+80MHz in 5GHz band.</a:t>
                      </a:r>
                      <a:endParaRPr lang="en-US" sz="1400" dirty="0"/>
                    </a:p>
                  </a:txBody>
                  <a:tcPr anchor="ctr"/>
                </a:tc>
              </a:tr>
              <a:tr h="7681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2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If STA is aware of exact</a:t>
                      </a:r>
                      <a:r>
                        <a:rPr lang="en-US" sz="1400" baseline="0" dirty="0" smtClean="0"/>
                        <a:t> channelization, STA is able to utilize all band specific SR field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STAs</a:t>
                      </a:r>
                      <a:r>
                        <a:rPr lang="en-US" sz="1400" baseline="0" dirty="0" smtClean="0"/>
                        <a:t> has to operate conservatively when receiving both 160MHz and 80+80MHz.</a:t>
                      </a:r>
                    </a:p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STAs to perform additional logic and inconsistent behavior depending on situation</a:t>
                      </a:r>
                      <a:endParaRPr lang="en-US" sz="1400" dirty="0"/>
                    </a:p>
                  </a:txBody>
                  <a:tcPr anchor="ctr"/>
                </a:tc>
              </a:tr>
              <a:tr h="594673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Option 3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Full</a:t>
                      </a:r>
                      <a:r>
                        <a:rPr lang="en-US" sz="1400" baseline="0" dirty="0" smtClean="0"/>
                        <a:t> resolutions of SR field ambiguity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Requires</a:t>
                      </a:r>
                      <a:r>
                        <a:rPr lang="en-US" sz="1400" baseline="0" dirty="0" smtClean="0"/>
                        <a:t> either changes to the HE-SIG-A signaling structure or additional bit fields to be included in HE-SIG-A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918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to accept the proposed text changes in </a:t>
            </a:r>
            <a:r>
              <a:rPr lang="en-US" dirty="0"/>
              <a:t>document “11-16/XXXXr0, </a:t>
            </a:r>
            <a:r>
              <a:rPr lang="en-GB" dirty="0"/>
              <a:t>Proposed Text Changes for SR Fields in HE Trigger-Based </a:t>
            </a:r>
            <a:r>
              <a:rPr lang="en-GB" dirty="0" smtClean="0"/>
              <a:t>PPDU</a:t>
            </a:r>
            <a:r>
              <a:rPr lang="en-US" dirty="0" smtClean="0"/>
              <a:t>”?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the proposed text changes are based on option 1 of this document.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074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1075"/>
              </p:ext>
            </p:extLst>
          </p:nvPr>
        </p:nvGraphicFramePr>
        <p:xfrm>
          <a:off x="952500" y="1219200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7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11-16/XXXXr0, </a:t>
            </a:r>
            <a:r>
              <a:rPr lang="en-GB" dirty="0"/>
              <a:t>Proposed Text Changes for SR Fields in HE Trigger-Based PPDU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8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8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445513"/>
              </p:ext>
            </p:extLst>
          </p:nvPr>
        </p:nvGraphicFramePr>
        <p:xfrm>
          <a:off x="762000" y="398722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joonsuk@apple.com</a:t>
                      </a:r>
                      <a:endParaRPr lang="en-US" sz="900" b="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mujtaba@apple.com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guoqing_li@apple.com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ericwong@apple.com</a:t>
                      </a:r>
                      <a:r>
                        <a:rPr lang="en-US" sz="900" u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chartman@apple.com</a:t>
                      </a:r>
                      <a:endParaRPr lang="en-US" sz="9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u="none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u="none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u="none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jkneckt@apple.com </a:t>
                      </a:r>
                      <a:endParaRPr lang="en-US" sz="120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09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89082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68379"/>
                <a:gridCol w="1303421"/>
                <a:gridCol w="19050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91663"/>
              </p:ext>
            </p:extLst>
          </p:nvPr>
        </p:nvGraphicFramePr>
        <p:xfrm>
          <a:off x="746760" y="4097296"/>
          <a:ext cx="7635240" cy="1479737"/>
        </p:xfrm>
        <a:graphic>
          <a:graphicData uri="http://schemas.openxmlformats.org/drawingml/2006/table">
            <a:tbl>
              <a:tblPr/>
              <a:tblGrid>
                <a:gridCol w="1539240"/>
                <a:gridCol w="1219200"/>
                <a:gridCol w="1676400"/>
                <a:gridCol w="1295400"/>
                <a:gridCol w="19050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sun.bo1@zte.com.cn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Kaiying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Lv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lv.kaiying@zte.com.cn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Yonggang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yfang@ztetx.com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yao.ke5@zte.com.cn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xing.weimin@zte.com.cn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brianh@cisco.com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pmonajem@cisco.com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Daewon Lee, Newracom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06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</TotalTime>
  <Words>2222</Words>
  <Application>Microsoft Office PowerPoint</Application>
  <PresentationFormat>On-screen Show (4:3)</PresentationFormat>
  <Paragraphs>766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Clarification of SR Fields in HE Trigger Based PPDU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Re-Cap of SR Motion #8</vt:lpstr>
      <vt:lpstr>Background</vt:lpstr>
      <vt:lpstr>SR Field Interpretation Ambiguity</vt:lpstr>
      <vt:lpstr>Issue on SR Field Interpretation in 2.4 GHz</vt:lpstr>
      <vt:lpstr>Issue on SR Field Interpretation in 5 GHz</vt:lpstr>
      <vt:lpstr>Potential Solutions</vt:lpstr>
      <vt:lpstr>Example of Option 1</vt:lpstr>
      <vt:lpstr>Discussion &amp; Conclusion</vt:lpstr>
      <vt:lpstr>Strawpoll #1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SR Fields in HE Trigger Based PPDU</dc:title>
  <dc:subject/>
  <dc:creator>Daewon Lee</dc:creator>
  <cp:lastModifiedBy>Daewon Lee</cp:lastModifiedBy>
  <cp:revision>77</cp:revision>
  <cp:lastPrinted>1601-01-01T00:00:00Z</cp:lastPrinted>
  <dcterms:created xsi:type="dcterms:W3CDTF">2016-07-23T06:53:17Z</dcterms:created>
  <dcterms:modified xsi:type="dcterms:W3CDTF">2016-07-23T23:04:56Z</dcterms:modified>
</cp:coreProperties>
</file>