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602" r:id="rId3"/>
    <p:sldId id="611" r:id="rId4"/>
    <p:sldId id="612" r:id="rId5"/>
    <p:sldId id="613" r:id="rId6"/>
    <p:sldId id="614" r:id="rId7"/>
    <p:sldId id="615" r:id="rId8"/>
    <p:sldId id="616" r:id="rId9"/>
    <p:sldId id="617" r:id="rId10"/>
    <p:sldId id="618" r:id="rId11"/>
    <p:sldId id="584" r:id="rId12"/>
    <p:sldId id="620" r:id="rId13"/>
    <p:sldId id="623" r:id="rId14"/>
    <p:sldId id="582" r:id="rId15"/>
    <p:sldId id="624" r:id="rId16"/>
    <p:sldId id="625" r:id="rId17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C31"/>
    <a:srgbClr val="00863D"/>
    <a:srgbClr val="168420"/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88" autoAdjust="0"/>
    <p:restoredTop sz="95034" autoAdjust="0"/>
  </p:normalViewPr>
  <p:slideViewPr>
    <p:cSldViewPr>
      <p:cViewPr varScale="1">
        <p:scale>
          <a:sx n="75" d="100"/>
          <a:sy n="75" d="100"/>
        </p:scale>
        <p:origin x="73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9063" y="203200"/>
            <a:ext cx="21955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91598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363" y="9620250"/>
            <a:ext cx="1651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638" y="962025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4694DB19-C881-4145-AF4C-CCF145E5C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81038" y="414338"/>
            <a:ext cx="544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81038" y="9620250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81038" y="9607550"/>
            <a:ext cx="55959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798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0338" y="117475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4475" y="9623425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600" y="9623425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2161C3A7-90DE-41BF-8D09-672ED9450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1200" y="9623425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1200" y="9621838"/>
            <a:ext cx="538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6588" y="317500"/>
            <a:ext cx="5534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50636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200" y="9623425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E71F0352-3972-4FDB-8379-423B071B4E17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690016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/>
              <a:t>Page </a:t>
            </a:r>
            <a:fld id="{C6C29236-186E-42CA-8252-00A219CBCC01}" type="slidenum">
              <a:rPr lang="en-US" altLang="ko-KR" smtClean="0"/>
              <a:pPr>
                <a:spcBef>
                  <a:spcPct val="0"/>
                </a:spcBef>
              </a:pPr>
              <a:t>9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990137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1946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/>
              <a:t>Page </a:t>
            </a:r>
            <a:fld id="{99E30DFD-0305-4D7B-95C5-27AA6FE16D44}" type="slidenum">
              <a:rPr lang="en-US" altLang="ko-KR" smtClean="0"/>
              <a:pPr>
                <a:spcBef>
                  <a:spcPct val="0"/>
                </a:spcBef>
              </a:pPr>
              <a:t>10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234212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2663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AFC71780-170F-4873-9733-76E9E471BA5C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90727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58125" y="6475413"/>
            <a:ext cx="68580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Bin Tian, Qualcomm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80D1AAD-50A6-4068-8370-8FFB878778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03210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58125" y="6475413"/>
            <a:ext cx="68580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Bin Tian, Qualcomm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0344474F-216F-48C7-AA72-3A0177F4E1A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3927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04038" y="6475413"/>
            <a:ext cx="16398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Bin Tian, Qualcomm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B65740B-24B8-4001-8DFE-0AC6BEA8E7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802.11-16/0893r0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ilan.sutskover@intel.com" TargetMode="External"/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7" Type="http://schemas.openxmlformats.org/officeDocument/2006/relationships/hyperlink" Target="mailto:jkneckt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solidFill>
                  <a:srgbClr val="000000"/>
                </a:solidFill>
                <a:cs typeface="Times New Roman" panose="02020603050405020304" pitchFamily="18" charset="0"/>
                <a:sym typeface="Times New Roman" panose="02020603050405020304" pitchFamily="18" charset="0"/>
              </a:rPr>
              <a:t>11ax Extended Range PPDU</a:t>
            </a:r>
            <a:endParaRPr lang="en-US" altLang="ko-KR" sz="4000" smtClean="0">
              <a:ea typeface="굴림" panose="020B0600000101010101" pitchFamily="34" charset="-127"/>
            </a:endParaRPr>
          </a:p>
        </p:txBody>
      </p:sp>
      <p:sp>
        <p:nvSpPr>
          <p:cNvPr id="7171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905000"/>
            <a:ext cx="7772400" cy="43434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smtClean="0">
                <a:ea typeface="굴림" panose="020B0600000101010101" pitchFamily="34" charset="-127"/>
              </a:rPr>
              <a:t>Date:</a:t>
            </a:r>
            <a:r>
              <a:rPr lang="en-US" altLang="ko-KR" sz="2000" b="0" smtClean="0">
                <a:ea typeface="굴림" panose="020B0600000101010101" pitchFamily="34" charset="-127"/>
              </a:rPr>
              <a:t> 2016-07-25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Bin Tian, Qualcomm</a:t>
            </a:r>
          </a:p>
        </p:txBody>
      </p:sp>
      <p:sp>
        <p:nvSpPr>
          <p:cNvPr id="71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1346CE0C-728F-46A5-AE01-D386988D63C6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7174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85800" y="3103563"/>
          <a:ext cx="7772400" cy="1574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Qualcomm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Lochan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Verma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lverma@qti.qualcomm.com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23038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198C896-D095-40A0-A28C-D41F2A5FA6B8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18435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smtClean="0">
                <a:ea typeface="宋体" panose="02010600030101010101" pitchFamily="2" charset="-122"/>
              </a:rPr>
              <a:t>Authors (continued)</a:t>
            </a:r>
            <a:endParaRPr lang="zh-CN" altLang="en-US" sz="2000" smtClean="0">
              <a:ea typeface="宋体" panose="02010600030101010101" pitchFamily="2" charset="-122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54863" y="6475413"/>
            <a:ext cx="138906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2016</a:t>
            </a:r>
          </a:p>
        </p:txBody>
      </p:sp>
      <p:graphicFrame>
        <p:nvGraphicFramePr>
          <p:cNvPr id="18438" name="オブジェクト 6"/>
          <p:cNvGraphicFramePr>
            <a:graphicFrameLocks noChangeAspect="1"/>
          </p:cNvGraphicFramePr>
          <p:nvPr/>
        </p:nvGraphicFramePr>
        <p:xfrm>
          <a:off x="841375" y="1146175"/>
          <a:ext cx="6802438" cy="363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3" name="Document" r:id="rId5" imgW="9344962" imgH="4994491" progId="Word.Document.8">
                  <p:embed/>
                </p:oleObj>
              </mc:Choice>
              <mc:Fallback>
                <p:oleObj name="Document" r:id="rId5" imgW="9344962" imgH="4994491" progId="Word.Document.8">
                  <p:embed/>
                  <p:pic>
                    <p:nvPicPr>
                      <p:cNvPr id="0" name="オブジェクト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1146175"/>
                        <a:ext cx="6802438" cy="3633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7772400" cy="762000"/>
          </a:xfrm>
        </p:spPr>
        <p:txBody>
          <a:bodyPr/>
          <a:lstStyle/>
          <a:p>
            <a:r>
              <a:rPr lang="en-US" altLang="en-US" smtClean="0"/>
              <a:t>Introduction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572000"/>
          </a:xfrm>
        </p:spPr>
        <p:txBody>
          <a:bodyPr/>
          <a:lstStyle/>
          <a:p>
            <a:r>
              <a:rPr lang="en-US" altLang="en-US" dirty="0" smtClean="0"/>
              <a:t>11ax introduces Extended Range SU PPDU for range extension [1-2]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In this presentation we propose Extended Range operation modes and signaling details </a:t>
            </a:r>
            <a:endParaRPr lang="en-US" altLang="en-US" sz="2800" dirty="0" smtClean="0"/>
          </a:p>
          <a:p>
            <a:pPr lvl="1"/>
            <a:endParaRPr lang="en-US" altLang="en-US" sz="2400" dirty="0" smtClean="0"/>
          </a:p>
          <a:p>
            <a:endParaRPr lang="en-US" alt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886200" y="6492875"/>
            <a:ext cx="685800" cy="184150"/>
          </a:xfrm>
        </p:spPr>
        <p:txBody>
          <a:bodyPr/>
          <a:lstStyle/>
          <a:p>
            <a:pPr algn="r">
              <a:defRPr/>
            </a:pPr>
            <a:r>
              <a:rPr lang="en-US" smtClean="0">
                <a:ea typeface="+mn-ea"/>
              </a:rPr>
              <a:t>Slide </a:t>
            </a:r>
            <a:fld id="{610DE3AC-E234-4144-90F3-708A974B9E72}" type="slidenum">
              <a:rPr lang="en-US" smtClean="0">
                <a:ea typeface="+mn-ea"/>
              </a:rPr>
              <a:pPr algn="r">
                <a:defRPr/>
              </a:pPr>
              <a:t>11</a:t>
            </a:fld>
            <a:endParaRPr lang="en-US" dirty="0"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flipH="1">
            <a:off x="5705475" y="6492875"/>
            <a:ext cx="2752725" cy="18415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Bin Tian, Qualcomm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09600" y="632934"/>
            <a:ext cx="7772400" cy="762000"/>
          </a:xfrm>
        </p:spPr>
        <p:txBody>
          <a:bodyPr/>
          <a:lstStyle/>
          <a:p>
            <a:r>
              <a:rPr lang="en-US" altLang="en-US" dirty="0" smtClean="0"/>
              <a:t>RU Sizes for Extended Range PPDU  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696912" y="1524000"/>
            <a:ext cx="8066087" cy="4572000"/>
          </a:xfrm>
        </p:spPr>
        <p:txBody>
          <a:bodyPr/>
          <a:lstStyle/>
          <a:p>
            <a:r>
              <a:rPr lang="en-US" altLang="en-US" dirty="0" smtClean="0"/>
              <a:t>Using smaller size RU is one way to extend range</a:t>
            </a:r>
          </a:p>
          <a:p>
            <a:pPr lvl="1"/>
            <a:r>
              <a:rPr lang="en-US" altLang="en-US" dirty="0" smtClean="0"/>
              <a:t>Single RU transmission, leveraging the existing OFDMA RU design</a:t>
            </a:r>
          </a:p>
          <a:p>
            <a:pPr lvl="1"/>
            <a:endParaRPr lang="en-US" altLang="en-US" dirty="0" smtClean="0"/>
          </a:p>
          <a:p>
            <a:r>
              <a:rPr lang="en-US" altLang="en-US" dirty="0" smtClean="0"/>
              <a:t>Both RU 242 and 106 can be used for the range extension mode</a:t>
            </a:r>
          </a:p>
          <a:p>
            <a:pPr lvl="1"/>
            <a:r>
              <a:rPr lang="en-US" altLang="en-US" dirty="0" smtClean="0"/>
              <a:t>Due to preamble performance limitation, RU size smaller than 106 tones may not bring any further range benefit [2]</a:t>
            </a:r>
          </a:p>
          <a:p>
            <a:pPr marL="0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RU size can be indicated in the BW field of HE-SIG-A of the Extended Range PPDU</a:t>
            </a:r>
          </a:p>
          <a:p>
            <a:pPr marL="400050" lvl="1" indent="0">
              <a:buNone/>
            </a:pPr>
            <a:r>
              <a:rPr lang="en-US" dirty="0" smtClean="0"/>
              <a:t>–        Value 0:  20MHz Pre-HE portion and RU242 in the HE portion</a:t>
            </a:r>
          </a:p>
          <a:p>
            <a:pPr marL="400050" lvl="1" indent="0">
              <a:buNone/>
            </a:pPr>
            <a:r>
              <a:rPr lang="en-US" dirty="0" smtClean="0"/>
              <a:t>–        Value 1:  20MHz Pre-HE portion and RU106 in the HE portion</a:t>
            </a:r>
          </a:p>
          <a:p>
            <a:pPr marL="0" indent="0">
              <a:buNone/>
            </a:pPr>
            <a:endParaRPr lang="en-US" alt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58125" y="6475413"/>
            <a:ext cx="685800" cy="184150"/>
          </a:xfrm>
        </p:spPr>
        <p:txBody>
          <a:bodyPr/>
          <a:lstStyle/>
          <a:p>
            <a:pPr algn="r">
              <a:defRPr/>
            </a:pPr>
            <a:r>
              <a:rPr lang="en-US" smtClean="0">
                <a:ea typeface="+mn-ea"/>
              </a:rPr>
              <a:t>Slide </a:t>
            </a:r>
            <a:fld id="{610DE3AC-E234-4144-90F3-708A974B9E72}" type="slidenum">
              <a:rPr lang="en-US" smtClean="0">
                <a:ea typeface="+mn-ea"/>
              </a:rPr>
              <a:pPr algn="r">
                <a:defRPr/>
              </a:pPr>
              <a:t>12</a:t>
            </a:fld>
            <a:endParaRPr lang="en-US" dirty="0"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flipH="1">
            <a:off x="5791200" y="6464779"/>
            <a:ext cx="2752725" cy="18415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Bin Tian, Qualcomm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398100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RU106 for Extended Range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For implementation and testing benefit, prefer fixed  RU106 location within the primary 20MHz channel</a:t>
            </a:r>
          </a:p>
          <a:p>
            <a:pPr lvl="1"/>
            <a:r>
              <a:rPr lang="en-US" altLang="en-US" dirty="0" smtClean="0"/>
              <a:t> The right RU106 within 20MHz tone plan</a:t>
            </a:r>
          </a:p>
          <a:p>
            <a:endParaRPr lang="en-US" altLang="en-US" dirty="0"/>
          </a:p>
          <a:p>
            <a:r>
              <a:rPr lang="en-US" altLang="en-US" dirty="0" smtClean="0"/>
              <a:t>Its transmission MCS is limited to MCS0 </a:t>
            </a:r>
          </a:p>
          <a:p>
            <a:pPr marL="457200" lvl="1" indent="0">
              <a:buNone/>
            </a:pPr>
            <a:endParaRPr lang="en-US" altLang="en-US" dirty="0"/>
          </a:p>
          <a:p>
            <a:endParaRPr lang="en-US" altLang="en-US" dirty="0" smtClean="0"/>
          </a:p>
          <a:p>
            <a:pPr marL="0" indent="0">
              <a:buNone/>
            </a:pPr>
            <a:endParaRPr lang="en-US" alt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0344474F-216F-48C7-AA72-3A0177F4E1A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0559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Straw Poll 1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8788" y="1447800"/>
            <a:ext cx="7772400" cy="4343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dirty="0" smtClean="0"/>
              <a:t>Do you agree to make the following changes to the spec D0.2</a:t>
            </a:r>
          </a:p>
          <a:p>
            <a:pPr marL="0" indent="0">
              <a:buFontTx/>
              <a:buNone/>
            </a:pPr>
            <a:r>
              <a:rPr lang="en-US" altLang="en-US" sz="2000" b="0" dirty="0" smtClean="0"/>
              <a:t>Replace the following text in </a:t>
            </a:r>
            <a:r>
              <a:rPr lang="en-US" altLang="en-US" sz="2000" b="0" dirty="0" err="1" smtClean="0"/>
              <a:t>Subclause</a:t>
            </a:r>
            <a:r>
              <a:rPr lang="en-US" altLang="en-US" sz="2000" b="0" dirty="0" smtClean="0"/>
              <a:t> 26.3.5 P82 L65 </a:t>
            </a:r>
          </a:p>
          <a:p>
            <a:pPr marL="0" indent="0">
              <a:buFontTx/>
              <a:buNone/>
            </a:pPr>
            <a:r>
              <a:rPr lang="en-US" altLang="en-US" sz="2000" b="0" i="1" dirty="0" smtClean="0"/>
              <a:t>The HE extended range SU PPDU is 20 MHz and can only be transmitted with the &lt;HE-MCS, NSS&gt; tuples &lt;MCS 0, 1&gt;, &lt;MCS 1, 1&gt; and &lt;MCS 2, 1&gt;</a:t>
            </a:r>
          </a:p>
          <a:p>
            <a:pPr marL="0" indent="0">
              <a:buFontTx/>
              <a:buNone/>
            </a:pPr>
            <a:r>
              <a:rPr lang="en-US" altLang="en-US" sz="2000" b="0" dirty="0" smtClean="0"/>
              <a:t>by </a:t>
            </a:r>
          </a:p>
          <a:p>
            <a:pPr marL="0" indent="0">
              <a:buFontTx/>
              <a:buNone/>
            </a:pPr>
            <a:r>
              <a:rPr lang="en-US" altLang="en-US" sz="2000" b="0" i="1" dirty="0" smtClean="0"/>
              <a:t>The HE extended range SU PPDU only supports single 242-tone and 106-tone RU. The 242-tone RU can only be transmitted with the &lt;HE-MCS, NSS&gt; tuples &lt;MCS 0, 1&gt;, &lt;MCS 1, 1&gt; and &lt;MCS 2, 1&gt;.  The 106-tone RU can only be transmitted with the &lt;HE-MCS, NSS&gt; tuples &lt;MCS 0, 1&gt;. The 106-tone RU location within the 20MHz tone plan is fixed as the right one.</a:t>
            </a:r>
          </a:p>
          <a:p>
            <a:pPr marL="0" indent="0">
              <a:buFontTx/>
              <a:buNone/>
            </a:pPr>
            <a:endParaRPr lang="en-US" altLang="en-US" sz="1800" b="0" dirty="0" smtClean="0"/>
          </a:p>
          <a:p>
            <a:pPr marL="0" indent="0">
              <a:buFontTx/>
              <a:buNone/>
            </a:pPr>
            <a:endParaRPr lang="en-US" altLang="en-US" sz="1800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5605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0E4AF0B5-650B-41C4-9A5D-CBE2E8754A8A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ko-KR" sz="1200" b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Do you agree to the spec text changes to D0.2 on </a:t>
            </a:r>
            <a:r>
              <a:rPr lang="en-GB" b="0" dirty="0"/>
              <a:t>Table 26-20 – Fields in the HE-SIG-A for an HE SU PPDU and HE Extended Range SU </a:t>
            </a:r>
            <a:r>
              <a:rPr lang="en-GB" b="0" dirty="0" smtClean="0"/>
              <a:t>PPDU as shown in doc 11/16-0915r0?</a:t>
            </a:r>
            <a:endParaRPr lang="en-US" b="0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0344474F-216F-48C7-AA72-3A0177F4E1A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1081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b="0" dirty="0"/>
              <a:t>[1]  11-16-0047-00-00 Discussion on the HE Extended Range SU PPDU </a:t>
            </a:r>
          </a:p>
          <a:p>
            <a:pPr marL="0" indent="0">
              <a:buFontTx/>
              <a:buNone/>
            </a:pPr>
            <a:r>
              <a:rPr lang="en-US" altLang="en-US" b="0" dirty="0"/>
              <a:t>[2] 11-15-1309-01-00 Extended Range Support for 11ax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0344474F-216F-48C7-AA72-3A0177F4E1A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712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23038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AF7785BB-CEB5-431C-9BA2-A3E0AF3EA51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92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smtClean="0">
                <a:ea typeface="宋体" panose="02010600030101010101" pitchFamily="2" charset="-122"/>
              </a:rPr>
              <a:t>Authors (continued)</a:t>
            </a:r>
            <a:endParaRPr lang="zh-CN" altLang="en-US" sz="2000" smtClean="0">
              <a:ea typeface="宋体" panose="02010600030101010101" pitchFamily="2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1066800"/>
          <a:ext cx="7772400" cy="53244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6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54863" y="6475413"/>
            <a:ext cx="138906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</a:t>
            </a:r>
            <a:r>
              <a:rPr lang="en-US" dirty="0"/>
              <a:t>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8"/>
          <p:cNvSpPr>
            <a:spLocks noGrp="1"/>
          </p:cNvSpPr>
          <p:nvPr>
            <p:ph type="title"/>
          </p:nvPr>
        </p:nvSpPr>
        <p:spPr>
          <a:xfrm>
            <a:off x="696913" y="668338"/>
            <a:ext cx="7772400" cy="228600"/>
          </a:xfrm>
        </p:spPr>
        <p:txBody>
          <a:bodyPr/>
          <a:lstStyle/>
          <a:p>
            <a:pPr algn="l"/>
            <a:r>
              <a:rPr lang="en-US" altLang="zh-CN" sz="2000" smtClean="0">
                <a:ea typeface="宋体" panose="02010600030101010101" pitchFamily="2" charset="-122"/>
              </a:rPr>
              <a:t>Authors (continued)</a:t>
            </a:r>
            <a:endParaRPr lang="zh-CN" altLang="en-US" sz="2000" smtClean="0">
              <a:ea typeface="宋体" panose="02010600030101010101" pitchFamily="2" charset="-122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54863" y="6475413"/>
            <a:ext cx="138906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10244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02400"/>
            <a:ext cx="530225" cy="182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1448895-C1FF-48B6-A6D1-1ACAF2D54DC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2016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81050" y="971550"/>
          <a:ext cx="7239000" cy="2519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27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27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9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27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27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27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2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2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2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2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81050" y="3494088"/>
          <a:ext cx="7239000" cy="28448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smtClean="0">
                <a:ea typeface="宋体" panose="02010600030101010101" pitchFamily="2" charset="-122"/>
              </a:rPr>
              <a:t>Authors (continued)</a:t>
            </a:r>
            <a:endParaRPr lang="zh-CN" altLang="en-US" sz="2000" smtClean="0">
              <a:ea typeface="宋体" panose="02010600030101010101" pitchFamily="2" charset="-122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54863" y="6475413"/>
            <a:ext cx="138906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1126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02400"/>
            <a:ext cx="530225" cy="182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E200C24A-917B-4EB6-944E-DE9C03F94C3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2016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1524000"/>
          <a:ext cx="7239000" cy="4121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8" marB="457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8" marB="457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8" marB="457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8" marB="457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8" marB="457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728" marB="457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728" marB="457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728" marB="457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23038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6B10A26-0354-43D9-B512-329853D3C7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12291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smtClean="0">
                <a:ea typeface="宋体" panose="02010600030101010101" pitchFamily="2" charset="-122"/>
              </a:rPr>
              <a:t>Authors (continued)</a:t>
            </a:r>
            <a:endParaRPr lang="zh-CN" altLang="en-US" sz="2000" smtClean="0">
              <a:ea typeface="宋体" panose="02010600030101010101" pitchFamily="2" charset="-122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71525" y="3990975"/>
          <a:ext cx="7239000" cy="165258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3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3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3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3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3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3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jkneckt@apple.com</a:t>
                      </a: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27686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8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8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83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July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2"/>
          <p:cNvSpPr>
            <a:spLocks noChangeArrowheads="1"/>
          </p:cNvSpPr>
          <p:nvPr/>
        </p:nvSpPr>
        <p:spPr bwMode="auto">
          <a:xfrm>
            <a:off x="696913" y="6096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Authors(continued)</a:t>
            </a:r>
            <a:endParaRPr lang="en-US" altLang="en-US" sz="2000" b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54863" y="6475413"/>
            <a:ext cx="138906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1331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02400"/>
            <a:ext cx="530225" cy="182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EB20F71A-44D1-44E2-9173-86737AFA8F4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2016</a:t>
            </a:r>
          </a:p>
        </p:txBody>
      </p:sp>
      <p:graphicFrame>
        <p:nvGraphicFramePr>
          <p:cNvPr id="8" name="表格 6"/>
          <p:cNvGraphicFramePr>
            <a:graphicFrameLocks noGrp="1"/>
          </p:cNvGraphicFramePr>
          <p:nvPr/>
        </p:nvGraphicFramePr>
        <p:xfrm>
          <a:off x="884238" y="933450"/>
          <a:ext cx="7467600" cy="55689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80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6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23038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EC180509-BB0C-4A71-920D-88DEE83B759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1433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smtClean="0">
                <a:ea typeface="宋体" panose="02010600030101010101" pitchFamily="2" charset="-122"/>
              </a:rPr>
              <a:t>Authors (continued)</a:t>
            </a:r>
            <a:endParaRPr lang="zh-CN" altLang="en-US" sz="2000" smtClean="0">
              <a:ea typeface="宋体" panose="02010600030101010101" pitchFamily="2" charset="-122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078288"/>
          <a:ext cx="7620000" cy="1479550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#9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Wuxingduan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Xifeng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/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54863" y="6475413"/>
            <a:ext cx="138906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2016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62000" y="1077913"/>
          <a:ext cx="7620000" cy="301943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2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hyunhee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23038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6884B3D-77C9-47F7-AC3C-10DA3A74703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15363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smtClean="0">
                <a:ea typeface="宋体" panose="02010600030101010101" pitchFamily="2" charset="-122"/>
              </a:rPr>
              <a:t>Authors (continued)</a:t>
            </a:r>
            <a:endParaRPr lang="zh-CN" altLang="en-US" sz="2000" smtClean="0">
              <a:ea typeface="宋体" panose="02010600030101010101" pitchFamily="2" charset="-122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54863" y="6475413"/>
            <a:ext cx="138906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2016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1193800"/>
          <a:ext cx="8153400" cy="40498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04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06" marB="457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06" marB="457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06" marB="457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06" marB="457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06" marB="457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3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3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3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3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3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3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7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23038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0F39792D-7B13-45C5-A6C2-B3604A15FEA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16387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smtClean="0">
                <a:ea typeface="宋体" panose="02010600030101010101" pitchFamily="2" charset="-122"/>
              </a:rPr>
              <a:t>Authors (continued)</a:t>
            </a:r>
            <a:endParaRPr lang="zh-CN" altLang="en-US" sz="2000" smtClean="0">
              <a:ea typeface="宋体" panose="02010600030101010101" pitchFamily="2" charset="-122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54863" y="6475413"/>
            <a:ext cx="138906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2016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1193800"/>
          <a:ext cx="8153400" cy="16414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4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6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6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81000" y="2835275"/>
          <a:ext cx="8153400" cy="5508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3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81000" y="3521075"/>
          <a:ext cx="8153400" cy="1712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5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74340</TotalTime>
  <Words>1531</Words>
  <Application>Microsoft Office PowerPoint</Application>
  <PresentationFormat>On-screen Show (4:3)</PresentationFormat>
  <Paragraphs>545</Paragraphs>
  <Slides>16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굴림</vt:lpstr>
      <vt:lpstr>맑은 고딕</vt:lpstr>
      <vt:lpstr>宋体</vt:lpstr>
      <vt:lpstr>Arial</vt:lpstr>
      <vt:lpstr>Calibri</vt:lpstr>
      <vt:lpstr>Times New Roman</vt:lpstr>
      <vt:lpstr>802-11-Submission</vt:lpstr>
      <vt:lpstr>Document</vt:lpstr>
      <vt:lpstr>11ax Extended Range PPDU</vt:lpstr>
      <vt:lpstr>Authors (continued)</vt:lpstr>
      <vt:lpstr>Authors (continued)</vt:lpstr>
      <vt:lpstr>Authors (continued)</vt:lpstr>
      <vt:lpstr>Authors (continued)</vt:lpstr>
      <vt:lpstr>PowerPoint Presentation</vt:lpstr>
      <vt:lpstr>Authors (continued)</vt:lpstr>
      <vt:lpstr>Authors (continued)</vt:lpstr>
      <vt:lpstr>Authors (continued)</vt:lpstr>
      <vt:lpstr>Authors (continued)</vt:lpstr>
      <vt:lpstr>Introduction</vt:lpstr>
      <vt:lpstr>RU Sizes for Extended Range PPDU  </vt:lpstr>
      <vt:lpstr>RU106 for Extended Range Operation</vt:lpstr>
      <vt:lpstr>Straw Poll 1</vt:lpstr>
      <vt:lpstr>Straw Poll 2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Tian, Bin</cp:lastModifiedBy>
  <cp:revision>2388</cp:revision>
  <cp:lastPrinted>2016-01-11T08:02:18Z</cp:lastPrinted>
  <dcterms:created xsi:type="dcterms:W3CDTF">2007-05-21T21:00:37Z</dcterms:created>
  <dcterms:modified xsi:type="dcterms:W3CDTF">2016-07-24T06:00:22Z</dcterms:modified>
</cp:coreProperties>
</file>