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81" r:id="rId5"/>
    <p:sldId id="28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802.11-16/0850r1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2-02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2016-07-29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985277"/>
              </p:ext>
            </p:extLst>
          </p:nvPr>
        </p:nvGraphicFramePr>
        <p:xfrm>
          <a:off x="498475" y="3135313"/>
          <a:ext cx="7921625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2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135313"/>
                        <a:ext cx="7921625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</a:t>
            </a:r>
            <a:r>
              <a:rPr lang="en-US" b="0" dirty="0" smtClean="0">
                <a:latin typeface="Times New Roman" charset="0"/>
              </a:rPr>
              <a:t>802 Plenary of July 2016 in San Diego.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Developed, edited and approved a liaison to ITU-R asking that </a:t>
            </a:r>
            <a:r>
              <a:rPr lang="en-US" sz="2000" dirty="0" smtClean="0"/>
              <a:t>WP5A </a:t>
            </a:r>
            <a:r>
              <a:rPr lang="en-US" sz="2000" dirty="0"/>
              <a:t>request that Task Group 5/1 sharing studies in frequencies 66 GHz to 76 GHz consider WAS/RLAN Multiple Gigabit Wireless Systems operation in the lower adjacent bands in 57 GHz to 66 GHz, and the 66 GHz to 76 GHz </a:t>
            </a:r>
            <a:r>
              <a:rPr lang="en-US" sz="2000" dirty="0" smtClean="0"/>
              <a:t>bands.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/>
              <a:t>As presented to the 802.11 WG during the mid-week plenary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Began the development of a response to FCC 16-89 FNPRM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Basic outline completed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Drafting group set; will hold calls to complete before the September Interim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Discussed a liaison to WP5A/WP5C on frequencies above 275 GHz on behalf of the 802.15 Terahertz group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Looking for system characteristics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Document to be drafted at September Interim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dirty="0" smtClean="0"/>
              <a:t>Motion Approved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u="sng" dirty="0">
                <a:hlinkClick r:id="rId2"/>
              </a:rPr>
              <a:t>https://mentor.ieee.org/802.18/dcn/16/18-16-0062-02-0000-itu-r-5-1-liaison-was-rlan-considered-in-57-71-ghz.docx</a:t>
            </a:r>
            <a:r>
              <a:rPr lang="en-US" u="sng" dirty="0"/>
              <a:t> </a:t>
            </a:r>
            <a:r>
              <a:rPr lang="en-US" dirty="0"/>
              <a:t>as our liaison to ITU-R WP5A, and submit to the IEEE 802 EC for approval and transmittal.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 by: Peter </a:t>
            </a:r>
            <a:r>
              <a:rPr lang="en-US" dirty="0" err="1"/>
              <a:t>Ecclesine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 by: Steve Palm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Vote: 8/0/0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36326</TotalTime>
  <Words>254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Times New Roman</vt:lpstr>
      <vt:lpstr>802-11-Submission</vt:lpstr>
      <vt:lpstr>Custom Design</vt:lpstr>
      <vt:lpstr>Microsoft Word 97 - 2003 Document</vt:lpstr>
      <vt:lpstr>RR-TAG (802.18) to 802.11 Liaison Report</vt:lpstr>
      <vt:lpstr>Overview</vt:lpstr>
      <vt:lpstr>RR-TAG Actions Taken</vt:lpstr>
      <vt:lpstr>Motion Approved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1230</cp:revision>
  <cp:lastPrinted>1998-02-10T13:28:06Z</cp:lastPrinted>
  <dcterms:created xsi:type="dcterms:W3CDTF">2009-04-21T18:18:19Z</dcterms:created>
  <dcterms:modified xsi:type="dcterms:W3CDTF">2016-07-28T22:57:01Z</dcterms:modified>
</cp:coreProperties>
</file>