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69" r:id="rId3"/>
    <p:sldId id="279" r:id="rId4"/>
    <p:sldId id="281" r:id="rId5"/>
    <p:sldId id="284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9E7A96D-6A3B-074F-8AD3-5F2A15B3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66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75051E7-749F-5342-A121-8D9C9907C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7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7B547E0-ABC6-0142-8C0C-BBB2D05AE544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8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58FBAD-0FF9-7749-A295-8327C6486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3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644858-2B43-4A4E-B336-075084507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9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31398C-935E-DE47-9A4E-61F34772D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7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FBD9-3090-9642-98AF-5246C7118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38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26C0-A3C6-9644-8B16-56C3BA45C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25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B114-4EA9-1142-9C7E-0BD0DBE26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8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6548-DEDC-E244-9906-994F21400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02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7A6E-8B19-DE4F-A46E-A569DAEB4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32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BB5E-1289-5B45-BAA8-041C752FE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88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22C9E-78D7-4B43-8386-25751D74C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33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B1CE5-FCF8-D743-8A2C-4144CEA05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4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62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BCA9-99B4-9E4D-94BA-566BD60BD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95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B28-A011-9749-BD57-E3BF1A252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79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55CB1-7CA8-A64E-A16F-D228A5F48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9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88B0D-2023-134A-A557-DB3B553AB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8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83C974-AB0F-D140-A1B4-4CC1183A5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1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7C55B7-F4F2-7148-AD7F-AF000F061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9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6971E3-F592-FA43-A194-EC87FC0F5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FDC80D-AA58-2140-A9A7-C3D80159C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119A57-610D-2E4B-A0AC-9028C8664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1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697625-D01C-ED41-A8AB-476C5A3EC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9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BC3CE68-761C-454E-A940-B47C26548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802.11-16/0850r1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632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ea typeface="+mn-ea"/>
              </a:rPr>
              <a:t>Liaison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46105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EE5F1F2D-3D75-C943-A036-670DF5D9E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62-02-0000-itu-r-5-1-liaison-was-rlan-considered-in-57-71-ghz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4086E2E2-9AC9-FB47-8CDA-7FC00B1E705C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>
                <a:latin typeface="Times New Roman" charset="0"/>
              </a:rPr>
              <a:t>RR-TAG (802.18) to 802.11 Liaison Report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2016-07-29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985277"/>
              </p:ext>
            </p:extLst>
          </p:nvPr>
        </p:nvGraphicFramePr>
        <p:xfrm>
          <a:off x="498475" y="3135313"/>
          <a:ext cx="7921625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2" name="Document" r:id="rId4" imgW="8360368" imgH="2521810" progId="Word.Document.8">
                  <p:embed/>
                </p:oleObj>
              </mc:Choice>
              <mc:Fallback>
                <p:oleObj name="Document" r:id="rId4" imgW="8360368" imgH="252181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3135313"/>
                        <a:ext cx="7921625" cy="237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latin typeface="Times New Roman" charset="0"/>
              </a:rPr>
              <a:t>Overview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b="0" dirty="0">
                <a:latin typeface="Times New Roman" charset="0"/>
              </a:rPr>
              <a:t>This document summarizes the activities of the IEEE 802.18 Radio Regulatory Technical Advisory Group (RR-TAG) during the IEEE </a:t>
            </a:r>
            <a:r>
              <a:rPr lang="en-US" b="0" dirty="0" smtClean="0">
                <a:latin typeface="Times New Roman" charset="0"/>
              </a:rPr>
              <a:t>802 Plenary of July 2016 in San Diego.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9134C468-29D4-5F4D-9F48-17557DAD461D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50B44E6A-9CD3-2148-9087-BF38FB166480}" type="slidenum">
              <a:rPr lang="en-US"/>
              <a:pPr/>
              <a:t>3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dirty="0" smtClean="0">
                <a:latin typeface="Times New Roman" charset="0"/>
              </a:rPr>
              <a:t>RR-TAG Actions Taken</a:t>
            </a:r>
            <a:endParaRPr lang="en-GB" dirty="0">
              <a:latin typeface="Times New Roman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495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Developed, edited and approved a liaison to ITU-R asking that </a:t>
            </a:r>
            <a:r>
              <a:rPr lang="en-US" sz="2000" dirty="0" smtClean="0"/>
              <a:t>WP5A </a:t>
            </a:r>
            <a:r>
              <a:rPr lang="en-US" sz="2000" dirty="0"/>
              <a:t>request that Task Group 5/1 sharing studies in frequencies 66 GHz to 76 GHz consider WAS/RLAN Multiple Gigabit Wireless Systems operation in the lower adjacent bands in 57 GHz to 66 GHz, and the 66 GHz to 76 GHz </a:t>
            </a:r>
            <a:r>
              <a:rPr lang="en-US" sz="2000" dirty="0" smtClean="0"/>
              <a:t>bands.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1800" dirty="0" smtClean="0"/>
              <a:t>As presented to the 802.11 WG during the mid-week plenary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Began the development of a response to FCC 16-89 FNPRM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Basic outline completed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Drafting group set; will hold calls to complete before the September Interim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Discussed a liaison to WP5A/WP5C on frequencies above 275 GHz on behalf of the 802.15 Terahertz group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Looking for system characteristics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Document to be drafted at September Interim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dirty="0" smtClean="0"/>
              <a:t>Motion Approved</a:t>
            </a:r>
            <a:endParaRPr lang="en-GB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3886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</a:t>
            </a:r>
            <a:r>
              <a:rPr lang="en-US" u="sng" dirty="0">
                <a:hlinkClick r:id="rId2"/>
              </a:rPr>
              <a:t>https://mentor.ieee.org/802.18/dcn/16/18-16-0062-02-0000-itu-r-5-1-liaison-was-rlan-considered-in-57-71-ghz.docx</a:t>
            </a:r>
            <a:r>
              <a:rPr lang="en-US" u="sng" dirty="0"/>
              <a:t> </a:t>
            </a:r>
            <a:r>
              <a:rPr lang="en-US" dirty="0"/>
              <a:t>as our liaison to ITU-R WP5A, and submit to the IEEE 802 EC for approval and transmittal.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Moved by: Peter </a:t>
            </a:r>
            <a:r>
              <a:rPr lang="en-US" dirty="0" err="1"/>
              <a:t>Ecclesine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 by: Steve Palm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Discussion?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Vote: 8/0/0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1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36326</TotalTime>
  <Words>254</Words>
  <Application>Microsoft Office PowerPoint</Application>
  <PresentationFormat>On-screen Show (4:3)</PresentationFormat>
  <Paragraphs>36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MS PGothic</vt:lpstr>
      <vt:lpstr>Arial</vt:lpstr>
      <vt:lpstr>Calibri</vt:lpstr>
      <vt:lpstr>Times New Roman</vt:lpstr>
      <vt:lpstr>802-11-Submission</vt:lpstr>
      <vt:lpstr>Custom Design</vt:lpstr>
      <vt:lpstr>Microsoft Word 97 - 2003 Document</vt:lpstr>
      <vt:lpstr>RR-TAG (802.18) to 802.11 Liaison Report</vt:lpstr>
      <vt:lpstr>Overview</vt:lpstr>
      <vt:lpstr>RR-TAG Actions Taken</vt:lpstr>
      <vt:lpstr>Motion Approved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Kennedy, Rich</cp:lastModifiedBy>
  <cp:revision>1230</cp:revision>
  <cp:lastPrinted>1998-02-10T13:28:06Z</cp:lastPrinted>
  <dcterms:created xsi:type="dcterms:W3CDTF">2009-04-21T18:18:19Z</dcterms:created>
  <dcterms:modified xsi:type="dcterms:W3CDTF">2016-07-28T22:57:01Z</dcterms:modified>
</cp:coreProperties>
</file>