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  <p:sldMasterId id="2147483847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89" r:id="rId5"/>
    <p:sldId id="300" r:id="rId6"/>
    <p:sldId id="272" r:id="rId7"/>
    <p:sldId id="273" r:id="rId8"/>
    <p:sldId id="274" r:id="rId9"/>
    <p:sldId id="279" r:id="rId10"/>
    <p:sldId id="268" r:id="rId11"/>
    <p:sldId id="275" r:id="rId12"/>
    <p:sldId id="290" r:id="rId13"/>
    <p:sldId id="305" r:id="rId14"/>
    <p:sldId id="306" r:id="rId15"/>
    <p:sldId id="286" r:id="rId16"/>
    <p:sldId id="281" r:id="rId17"/>
    <p:sldId id="28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5056" autoAdjust="0"/>
  </p:normalViewPr>
  <p:slideViewPr>
    <p:cSldViewPr>
      <p:cViewPr varScale="1">
        <p:scale>
          <a:sx n="68" d="100"/>
          <a:sy n="68" d="100"/>
        </p:scale>
        <p:origin x="570" y="7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802-11-16/0804r2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0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94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5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10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5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28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50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197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139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8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11-16/0804r2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29/07/2016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142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social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769-01-0000-july-2016-802-11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805-00-0000-treasurer-report-july-2016-san-diego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inex.eventsair.com/ieee8021609075/form1/Site/Register" TargetMode="External"/><Relationship Id="rId2" Type="http://schemas.openxmlformats.org/officeDocument/2006/relationships/hyperlink" Target="http://arinex.com.au/ieee2016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inex.com.au/ieee2016/accommodatio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July </a:t>
            </a:r>
            <a:r>
              <a:rPr lang="en-US" smtClean="0"/>
              <a:t>2016 –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2016-07-29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M3.09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1830388"/>
            <a:ext cx="82150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07:30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09:00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Morning 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	</a:t>
            </a:r>
            <a:r>
              <a:rPr lang="en-US" b="1" u="sng" dirty="0" smtClean="0">
                <a:solidFill>
                  <a:srgbClr val="FF0000"/>
                </a:solidFill>
              </a:rPr>
              <a:t>802.3 </a:t>
            </a:r>
            <a:r>
              <a:rPr lang="en-US" b="1" u="sng" dirty="0">
                <a:solidFill>
                  <a:srgbClr val="FF0000"/>
                </a:solidFill>
              </a:rPr>
              <a:t>&amp; 802.1  at 3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u="sng" dirty="0">
                <a:solidFill>
                  <a:srgbClr val="FF0000"/>
                </a:solidFill>
              </a:rPr>
              <a:t>Wireless Groups at 3:30 PM</a:t>
            </a:r>
          </a:p>
          <a:p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Palm Foyer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Only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7-24 at 4.07.03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4372" y="793122"/>
            <a:ext cx="2295255" cy="333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26622"/>
            <a:ext cx="66247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srgbClr val="FF0000"/>
                </a:solidFill>
                <a:latin typeface="Century Gothic" pitchFamily="34" charset="0"/>
              </a:rPr>
              <a:t>TECHNICALLY FUNNY IEEE 802 SOCIAL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800" b="1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Wednesday 6:30 – 9:30 pm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Seaport ABC @ Grand Hyatt Manchester</a:t>
            </a:r>
            <a:endParaRPr lang="en-CA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754264"/>
            <a:ext cx="7488832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</a:rPr>
              <a:t>Networking reception with entertainment by acclaimed tech industry comedian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</a:rPr>
              <a:t>Don McMillan.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</a:rPr>
              <a:t>Attendee &amp; Guest Tickets $US 24.99 each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</a:rPr>
              <a:t>(not included with registration)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</a:rPr>
              <a:t>Ticket Purchase Online at  </a:t>
            </a:r>
            <a:r>
              <a:rPr lang="en-CA" sz="1200" u="sng" dirty="0">
                <a:solidFill>
                  <a:prstClr val="black"/>
                </a:solidFill>
                <a:latin typeface="Century Gothic" pitchFamily="34" charset="0"/>
                <a:hlinkClick r:id="rId3"/>
              </a:rPr>
              <a:t>http://802world.org/plenary/social/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</a:rPr>
              <a:t>Tickets are transferrable but not refundable.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12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6:30 – 9:30 pm Bar Open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6:30 – 8pm Reception with Casual Menu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8 – 9pm Technically Funny Don McMillan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9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350" b="1" i="1" dirty="0">
                <a:solidFill>
                  <a:srgbClr val="FF0000"/>
                </a:solidFill>
                <a:latin typeface="Century Gothic" pitchFamily="34" charset="0"/>
              </a:rPr>
              <a:t>DON’T MISS THE LAUGHS PURCHASE YOUR TICKET </a:t>
            </a:r>
            <a:r>
              <a:rPr lang="en-CA" sz="1350" b="1" i="1" dirty="0" smtClean="0">
                <a:solidFill>
                  <a:srgbClr val="FF0000"/>
                </a:solidFill>
                <a:latin typeface="Century Gothic" pitchFamily="34" charset="0"/>
              </a:rPr>
              <a:t>TODAY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pic>
        <p:nvPicPr>
          <p:cNvPr id="8" name="Picture 7" descr="IEEE 802 Logo RGB-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7964" y="1214754"/>
            <a:ext cx="648072" cy="6495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747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846640" cy="5040560"/>
          </a:xfrm>
        </p:spPr>
        <p:txBody>
          <a:bodyPr/>
          <a:lstStyle/>
          <a:p>
            <a:r>
              <a:rPr lang="en-US" sz="2000" dirty="0" smtClean="0"/>
              <a:t>Casual Network Reception </a:t>
            </a:r>
            <a:r>
              <a:rPr lang="en-US" sz="2000" dirty="0"/>
              <a:t>with </a:t>
            </a:r>
            <a:r>
              <a:rPr lang="en-US" sz="2000" dirty="0" smtClean="0"/>
              <a:t>Comedic Entertainment </a:t>
            </a:r>
            <a:r>
              <a:rPr lang="en-US" sz="2000" dirty="0"/>
              <a:t>by acclaimed tech industry entertainer Don McMillian.  </a:t>
            </a:r>
          </a:p>
          <a:p>
            <a:endParaRPr lang="en-US" sz="1800" dirty="0"/>
          </a:p>
          <a:p>
            <a:r>
              <a:rPr lang="en-US" sz="2000" dirty="0"/>
              <a:t>Date: 	Wednesday July 27, 2016</a:t>
            </a:r>
          </a:p>
          <a:p>
            <a:r>
              <a:rPr lang="en-US" sz="2000" dirty="0"/>
              <a:t>Time: 	6:30 PM – 8:30 PM</a:t>
            </a:r>
          </a:p>
          <a:p>
            <a:r>
              <a:rPr lang="en-US" sz="2000" dirty="0"/>
              <a:t>Place:   Grand Hyatt Manchester (Room TBC)</a:t>
            </a:r>
          </a:p>
          <a:p>
            <a:endParaRPr lang="en-US" sz="1800" dirty="0"/>
          </a:p>
          <a:p>
            <a:r>
              <a:rPr lang="en-US" sz="2000" dirty="0"/>
              <a:t>SOCIAL TICKET PRICE: $US 24.99 </a:t>
            </a:r>
            <a:r>
              <a:rPr lang="en-US" sz="2000" dirty="0" smtClean="0"/>
              <a:t>each – </a:t>
            </a:r>
            <a:r>
              <a:rPr lang="en-US" sz="2000" dirty="0" smtClean="0">
                <a:solidFill>
                  <a:srgbClr val="C00000"/>
                </a:solidFill>
              </a:rPr>
              <a:t>Deadline Tues 1:30pm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1800" dirty="0"/>
              <a:t>Tickets are </a:t>
            </a:r>
            <a:r>
              <a:rPr lang="en-US" sz="1800" dirty="0" err="1"/>
              <a:t>non refundable</a:t>
            </a:r>
            <a:r>
              <a:rPr lang="en-US" sz="1800" dirty="0"/>
              <a:t>, but are transferable.</a:t>
            </a:r>
          </a:p>
          <a:p>
            <a:r>
              <a:rPr lang="en-US" sz="2000" dirty="0"/>
              <a:t>SOCIAL TICKET PURCHASE WEBSITE	</a:t>
            </a:r>
          </a:p>
          <a:p>
            <a:pPr lvl="1"/>
            <a:r>
              <a:rPr lang="en-US" sz="1800" dirty="0"/>
              <a:t>Tickets may be purchased online at: </a:t>
            </a:r>
            <a:r>
              <a:rPr lang="en-US" sz="1800" dirty="0">
                <a:hlinkClick r:id="rId2"/>
              </a:rPr>
              <a:t>http://802world.org/plenary/social/ </a:t>
            </a:r>
            <a:endParaRPr lang="en-US" sz="1800" dirty="0"/>
          </a:p>
          <a:p>
            <a:r>
              <a:rPr lang="en-US" sz="2000" dirty="0"/>
              <a:t>SOCIAL TICKET PICK UP</a:t>
            </a:r>
          </a:p>
          <a:p>
            <a:pPr lvl="1"/>
            <a:r>
              <a:rPr lang="en-US" sz="1800" dirty="0"/>
              <a:t>Tickets may be picked up at the IEEE 802 Plenary Registration Desk </a:t>
            </a:r>
          </a:p>
          <a:p>
            <a:pPr lvl="1"/>
            <a:r>
              <a:rPr lang="en-US" sz="1800" dirty="0"/>
              <a:t>Ticket Receipt and Photo ID Required.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752528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</a:p>
          <a:p>
            <a:pPr algn="ctr"/>
            <a:r>
              <a:rPr lang="en-US" sz="1800" dirty="0" smtClean="0">
                <a:latin typeface="Century Gothic" pitchFamily="34" charset="0"/>
              </a:rPr>
              <a:t>Networking </a:t>
            </a:r>
            <a:r>
              <a:rPr lang="en-US" sz="1800" dirty="0">
                <a:latin typeface="Century Gothic" pitchFamily="34" charset="0"/>
              </a:rPr>
              <a:t>reception with entertainment by acclaimed tech industry </a:t>
            </a:r>
            <a:r>
              <a:rPr lang="en-US" sz="1800" dirty="0" smtClean="0">
                <a:latin typeface="Century Gothic" pitchFamily="34" charset="0"/>
              </a:rPr>
              <a:t>comedian Don </a:t>
            </a:r>
            <a:r>
              <a:rPr lang="en-US" sz="1800" dirty="0">
                <a:latin typeface="Century Gothic" pitchFamily="34" charset="0"/>
              </a:rPr>
              <a:t>McMillan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 algn="ctr"/>
            <a:endParaRPr lang="en-US" sz="1050" dirty="0">
              <a:latin typeface="Century Gothic" pitchFamily="34" charset="0"/>
            </a:endParaRPr>
          </a:p>
          <a:p>
            <a:pPr algn="ctr"/>
            <a:r>
              <a:rPr lang="en-CA" sz="1800" dirty="0" smtClean="0">
                <a:latin typeface="Century Gothic" pitchFamily="34" charset="0"/>
              </a:rPr>
              <a:t>Remember to Bring Your Ticket</a:t>
            </a:r>
            <a:endParaRPr lang="en-CA" sz="1800" dirty="0">
              <a:latin typeface="Century Gothic" pitchFamily="34" charset="0"/>
            </a:endParaRPr>
          </a:p>
          <a:p>
            <a:pPr algn="ctr"/>
            <a:r>
              <a:rPr lang="en-CA" sz="1800" dirty="0">
                <a:latin typeface="Century Gothic" pitchFamily="34" charset="0"/>
              </a:rPr>
              <a:t>(not included with registration)</a:t>
            </a:r>
          </a:p>
          <a:p>
            <a:pPr algn="ctr"/>
            <a:r>
              <a:rPr lang="en-CA" sz="1600" dirty="0" smtClean="0">
                <a:latin typeface="Century Gothic" pitchFamily="34" charset="0"/>
              </a:rPr>
              <a:t>Tickets </a:t>
            </a:r>
            <a:r>
              <a:rPr lang="en-CA" sz="1600" dirty="0">
                <a:latin typeface="Century Gothic" pitchFamily="34" charset="0"/>
              </a:rPr>
              <a:t>are transferrable but not refundable.</a:t>
            </a:r>
          </a:p>
          <a:p>
            <a:pPr algn="ctr"/>
            <a:r>
              <a:rPr lang="en-US" sz="1600" dirty="0"/>
              <a:t>TICKET PICK UP</a:t>
            </a:r>
          </a:p>
          <a:p>
            <a:pPr algn="ctr"/>
            <a:r>
              <a:rPr lang="en-US" sz="1600" dirty="0"/>
              <a:t>At the July 2016 IEEE 802 Plenary Registration/Information Desk </a:t>
            </a:r>
          </a:p>
          <a:p>
            <a:pPr algn="ctr"/>
            <a:r>
              <a:rPr lang="en-US" sz="1600" dirty="0"/>
              <a:t>Tickets available until 1:00 PM Wednesday July 27, 2016. </a:t>
            </a:r>
          </a:p>
          <a:p>
            <a:pPr algn="ctr"/>
            <a:r>
              <a:rPr lang="en-US" sz="1600" dirty="0"/>
              <a:t>Photo ID is required to pick up ticket.</a:t>
            </a:r>
          </a:p>
          <a:p>
            <a:pPr algn="ctr"/>
            <a:r>
              <a:rPr lang="en-US" sz="1800" dirty="0" smtClean="0">
                <a:latin typeface="Century Gothic" pitchFamily="34" charset="0"/>
              </a:rPr>
              <a:t>6:30 </a:t>
            </a:r>
            <a:r>
              <a:rPr lang="en-US" sz="1800" dirty="0">
                <a:latin typeface="Century Gothic" pitchFamily="34" charset="0"/>
              </a:rPr>
              <a:t>– 9:30 pm Bar Open</a:t>
            </a:r>
          </a:p>
          <a:p>
            <a:pPr algn="ctr"/>
            <a:r>
              <a:rPr lang="en-US" sz="1800" dirty="0">
                <a:latin typeface="Century Gothic" pitchFamily="34" charset="0"/>
              </a:rPr>
              <a:t>6:30 – 8pm Reception with Casual Menu</a:t>
            </a:r>
          </a:p>
          <a:p>
            <a:pPr algn="ctr"/>
            <a:r>
              <a:rPr lang="en-US" sz="1800" dirty="0">
                <a:latin typeface="Century Gothic" pitchFamily="34" charset="0"/>
              </a:rPr>
              <a:t>8 – 9pm Technically Funny Don </a:t>
            </a:r>
            <a:r>
              <a:rPr lang="en-US" sz="1800" dirty="0" smtClean="0">
                <a:latin typeface="Century Gothic" pitchFamily="34" charset="0"/>
              </a:rPr>
              <a:t>McMillan</a:t>
            </a:r>
          </a:p>
          <a:p>
            <a:pPr algn="ctr"/>
            <a:endParaRPr lang="en-US" sz="105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</a:t>
            </a:r>
            <a:r>
              <a:rPr lang="en-US" dirty="0" smtClean="0"/>
              <a:t>-51</a:t>
            </a:r>
            <a:endParaRPr lang="en-US" dirty="0" smtClean="0"/>
          </a:p>
          <a:p>
            <a:r>
              <a:rPr lang="en-US" dirty="0" smtClean="0"/>
              <a:t>No – </a:t>
            </a:r>
            <a:r>
              <a:rPr lang="en-US" dirty="0" smtClean="0"/>
              <a:t>1</a:t>
            </a:r>
          </a:p>
          <a:p>
            <a:r>
              <a:rPr lang="en-US" dirty="0" smtClean="0"/>
              <a:t>Like the Social – 8</a:t>
            </a:r>
          </a:p>
          <a:p>
            <a:r>
              <a:rPr lang="en-US" dirty="0" smtClean="0"/>
              <a:t>Disliked the Social – 1</a:t>
            </a:r>
          </a:p>
          <a:p>
            <a:r>
              <a:rPr lang="en-US" dirty="0" smtClean="0"/>
              <a:t>Did not go to Social – 40</a:t>
            </a:r>
          </a:p>
          <a:p>
            <a:r>
              <a:rPr lang="en-US" dirty="0" smtClean="0"/>
              <a:t>Would have gone if Zero Fee - 12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Sept 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6-11 November 2016</a:t>
            </a:r>
          </a:p>
          <a:p>
            <a:pPr>
              <a:spcBef>
                <a:spcPts val="0"/>
              </a:spcBef>
            </a:pPr>
            <a:r>
              <a:rPr lang="en-GB" sz="2800" dirty="0"/>
              <a:t>Grand Hyatt San Antonio , San </a:t>
            </a:r>
            <a:r>
              <a:rPr lang="en-GB" sz="2800" dirty="0" smtClean="0"/>
              <a:t>Antonio, TX, USA</a:t>
            </a:r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US" b="0" dirty="0" smtClean="0">
                <a:solidFill>
                  <a:srgbClr val="FF0000"/>
                </a:solidFill>
              </a:rPr>
              <a:t>Registration to Open Sept 1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Meeting Registration Deadline: 30 Sept 2016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2016 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</a:t>
            </a:r>
            <a:r>
              <a:rPr lang="en-GB" dirty="0">
                <a:hlinkClick r:id="rId2"/>
              </a:rPr>
              <a:t>Session Information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3"/>
              </a:rPr>
              <a:t>Registration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4"/>
              </a:rPr>
              <a:t>Hotel Booking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2016-07-24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51066"/>
              </p:ext>
            </p:extLst>
          </p:nvPr>
        </p:nvGraphicFramePr>
        <p:xfrm>
          <a:off x="827590" y="1196752"/>
          <a:ext cx="6192682" cy="4267200"/>
        </p:xfrm>
        <a:graphic>
          <a:graphicData uri="http://schemas.openxmlformats.org/drawingml/2006/table">
            <a:tbl>
              <a:tblPr/>
              <a:tblGrid>
                <a:gridCol w="3042042"/>
                <a:gridCol w="3150640"/>
              </a:tblGrid>
              <a:tr h="57606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  <a:t>IEEE 802 Plenary Session - July 24-29, 2016</a:t>
                      </a:r>
                      <a:b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332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</a:rPr>
                        <a:t>277 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66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802.xx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802.21 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19682</TotalTime>
  <Words>917</Words>
  <Application>Microsoft Office PowerPoint</Application>
  <PresentationFormat>On-screen Show (4:3)</PresentationFormat>
  <Paragraphs>281</Paragraphs>
  <Slides>22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Century Gothic</vt:lpstr>
      <vt:lpstr>Times New Roman</vt:lpstr>
      <vt:lpstr>802-11 Theme</vt:lpstr>
      <vt:lpstr>Office Theme</vt:lpstr>
      <vt:lpstr>Document</vt:lpstr>
      <vt:lpstr>1st Vice Chair Report –  July 2016 – San Diego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M3.5 Next Meeting Reminder (Cont)</vt:lpstr>
      <vt:lpstr>M3.6  Meeting registration</vt:lpstr>
      <vt:lpstr>M3.7 Recording attendance</vt:lpstr>
      <vt:lpstr>M3.8 Local File Document Server information</vt:lpstr>
      <vt:lpstr>M3.09 FOOD &amp; BEVERAGE</vt:lpstr>
      <vt:lpstr>PowerPoint Presentation</vt:lpstr>
      <vt:lpstr>M3.9  Social Event</vt:lpstr>
      <vt:lpstr>802.11 Mid-Week Plenary</vt:lpstr>
      <vt:lpstr>W2.5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July 2016 - San Diego</dc:title>
  <dc:subject>July 2016</dc:subject>
  <dc:creator>Jon Rosdahl</dc:creator>
  <dc:description>Jon Rosdahl (Qualcomm)</dc:description>
  <cp:lastModifiedBy>Rosdahl, Jon</cp:lastModifiedBy>
  <cp:revision>108</cp:revision>
  <cp:lastPrinted>1601-01-01T00:00:00Z</cp:lastPrinted>
  <dcterms:created xsi:type="dcterms:W3CDTF">2014-04-14T10:59:07Z</dcterms:created>
  <dcterms:modified xsi:type="dcterms:W3CDTF">2016-07-29T16:40:54Z</dcterms:modified>
  <cp:category>Report</cp:category>
</cp:coreProperties>
</file>