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429" r:id="rId3"/>
    <p:sldId id="455" r:id="rId4"/>
    <p:sldId id="483" r:id="rId5"/>
    <p:sldId id="485" r:id="rId6"/>
    <p:sldId id="434" r:id="rId7"/>
    <p:sldId id="488" r:id="rId8"/>
    <p:sldId id="439" r:id="rId9"/>
    <p:sldId id="440" r:id="rId10"/>
    <p:sldId id="441" r:id="rId11"/>
    <p:sldId id="442" r:id="rId12"/>
    <p:sldId id="443" r:id="rId13"/>
    <p:sldId id="444" r:id="rId14"/>
    <p:sldId id="445" r:id="rId15"/>
    <p:sldId id="446" r:id="rId16"/>
    <p:sldId id="447" r:id="rId17"/>
    <p:sldId id="489" r:id="rId18"/>
    <p:sldId id="4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802.11-16/0781r1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 </a:t>
            </a:r>
            <a:r>
              <a:rPr lang="en-US" dirty="0" smtClean="0"/>
              <a:t>2016</a:t>
            </a:r>
          </a:p>
        </p:txBody>
      </p:sp>
      <p:sp>
        <p:nvSpPr>
          <p:cNvPr id="1028" name="Footer Placeholder 4"/>
          <p:cNvSpPr>
            <a:spLocks noGrp="1"/>
          </p:cNvSpPr>
          <p:nvPr>
            <p:ph type="ftr" sz="quarter" idx="11"/>
          </p:nvPr>
        </p:nvSpPr>
        <p:spPr>
          <a:xfrm>
            <a:off x="6662961" y="6475413"/>
            <a:ext cx="1880964"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2016-07-25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129479509"/>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21" name="Document" r:id="rId4" imgW="9030463" imgH="4283639" progId="Word.Document.8">
                  <p:embed/>
                </p:oleObj>
              </mc:Choice>
              <mc:Fallback>
                <p:oleObj name="Document" r:id="rId4" imgW="9030463" imgH="4283639"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May meeting </a:t>
            </a:r>
            <a:r>
              <a:rPr lang="en-GB" altLang="ko-KR" dirty="0" smtClean="0"/>
              <a:t>(11-16/791r0)</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PAR contained in the document referenced below meets IEEE-SA guidelines,</a:t>
            </a:r>
            <a:endParaRPr lang="en-CA" altLang="ko-KR" dirty="0"/>
          </a:p>
          <a:p>
            <a:r>
              <a:rPr lang="en-GB" altLang="ko-KR" dirty="0"/>
              <a:t>Request that the PAR contained in </a:t>
            </a:r>
            <a:r>
              <a:rPr lang="en-GB" altLang="ko-KR" dirty="0" smtClean="0"/>
              <a:t>11-16/0863r0 </a:t>
            </a:r>
            <a:r>
              <a:rPr lang="en-GB" altLang="ko-KR" dirty="0"/>
              <a:t>be posted to the IEEE 802 Executive Committee (EC) agenda for WG 802 preview and EC approval to submit to </a:t>
            </a:r>
            <a:r>
              <a:rPr lang="en-GB" altLang="ko-KR" dirty="0" err="1"/>
              <a:t>NesCom</a:t>
            </a:r>
            <a:r>
              <a:rPr lang="en-GB" altLang="ko-KR" dirty="0"/>
              <a:t>.</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Seconded:  Result</a:t>
            </a:r>
            <a:r>
              <a:rPr lang="en-GB" altLang="ko-KR" dirty="0"/>
              <a:t>: </a:t>
            </a:r>
            <a:r>
              <a:rPr lang="en-GB" altLang="ko-KR" dirty="0" smtClean="0"/>
              <a:t>y-n-a</a:t>
            </a:r>
            <a:endParaRPr lang="en-GB" altLang="ko-KR" dirty="0"/>
          </a:p>
          <a:p>
            <a:r>
              <a:rPr lang="en-GB" altLang="ko-KR" dirty="0" smtClean="0"/>
              <a:t>Motion</a:t>
            </a:r>
            <a:endParaRPr lang="en-GB" altLang="ko-KR" dirty="0"/>
          </a:p>
          <a:p>
            <a:endParaRPr lang="en-GB" altLang="ko-KR" dirty="0" smtClean="0"/>
          </a:p>
          <a:p>
            <a:endParaRPr lang="en-GB" altLang="ko-KR" dirty="0"/>
          </a:p>
          <a:p>
            <a:endParaRPr lang="en-GB" altLang="ko-KR" dirty="0" smtClean="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a:t>
            </a:r>
            <a:r>
              <a:rPr lang="en-US" altLang="en-US" dirty="0" smtClean="0"/>
              <a:t>2 </a:t>
            </a:r>
            <a:r>
              <a:rPr lang="en-US" altLang="en-US" dirty="0" smtClean="0"/>
              <a:t>(</a:t>
            </a:r>
            <a:r>
              <a:rPr lang="en-US" altLang="en-US" dirty="0" err="1" smtClean="0"/>
              <a:t>TGah</a:t>
            </a:r>
            <a:r>
              <a:rPr lang="en-US" altLang="en-US" dirty="0" smtClean="0"/>
              <a:t> </a:t>
            </a:r>
            <a:r>
              <a:rPr lang="en-US" altLang="en-US" dirty="0"/>
              <a:t>PAR </a:t>
            </a:r>
            <a:r>
              <a:rPr lang="en-US" altLang="en-US" dirty="0" smtClean="0"/>
              <a:t>Extension Motion)</a:t>
            </a:r>
          </a:p>
        </p:txBody>
      </p:sp>
    </p:spTree>
    <p:extLst>
      <p:ext uri="{BB962C8B-B14F-4D97-AF65-F5344CB8AC3E}">
        <p14:creationId xmlns:p14="http://schemas.microsoft.com/office/powerpoint/2010/main" val="84226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criteria for standard development (CSD) contained in the document referenced below meets IEEE 802 guidelines,</a:t>
            </a:r>
            <a:endParaRPr lang="en-CA" altLang="ko-KR" dirty="0"/>
          </a:p>
          <a:p>
            <a:r>
              <a:rPr lang="en-GB" altLang="ko-KR" dirty="0"/>
              <a:t>Request that the CSD contained in </a:t>
            </a:r>
            <a:r>
              <a:rPr lang="en-GB" altLang="ko-KR" dirty="0" smtClean="0"/>
              <a:t>11-14/0591r0 </a:t>
            </a:r>
            <a:r>
              <a:rPr lang="en-GB" altLang="ko-KR" dirty="0"/>
              <a:t>be posted to the IEEE 802 Executive Committee (EC) agenda for WG 802 preview and EC approval.</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  Seconded:  Result: y-n-a</a:t>
            </a:r>
          </a:p>
          <a:p>
            <a:r>
              <a:rPr lang="en-GB" altLang="ko-KR" dirty="0"/>
              <a:t>Motion</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a:t>
            </a:r>
            <a:r>
              <a:rPr lang="en-US" altLang="en-US" dirty="0" smtClean="0"/>
              <a:t>3 </a:t>
            </a:r>
            <a:r>
              <a:rPr lang="en-US" altLang="en-US" dirty="0" smtClean="0"/>
              <a:t>(</a:t>
            </a:r>
            <a:r>
              <a:rPr lang="en-US" altLang="en-US" dirty="0" err="1" smtClean="0"/>
              <a:t>TGah</a:t>
            </a:r>
            <a:r>
              <a:rPr lang="en-US" altLang="en-US" dirty="0" smtClean="0"/>
              <a:t> CSD motion)</a:t>
            </a:r>
          </a:p>
        </p:txBody>
      </p:sp>
    </p:spTree>
    <p:extLst>
      <p:ext uri="{BB962C8B-B14F-4D97-AF65-F5344CB8AC3E}">
        <p14:creationId xmlns:p14="http://schemas.microsoft.com/office/powerpoint/2010/main" val="2441391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a:t>
            </a:r>
            <a:r>
              <a:rPr lang="en-US" dirty="0" smtClean="0"/>
              <a:t>(11-16/791r0)</a:t>
            </a:r>
            <a:endParaRPr lang="en-US" dirty="0" smtClean="0"/>
          </a:p>
          <a:p>
            <a:pPr marL="609600" indent="-609600"/>
            <a:r>
              <a:rPr lang="en-US" altLang="ko-KR" dirty="0" smtClean="0"/>
              <a:t>Review P802.11ah EC </a:t>
            </a:r>
            <a:r>
              <a:rPr lang="en-US" altLang="ko-KR" dirty="0" smtClean="0"/>
              <a:t>report </a:t>
            </a:r>
            <a:r>
              <a:rPr lang="en-US" altLang="ko-KR" dirty="0" smtClean="0"/>
              <a:t>(11-16/777r1)</a:t>
            </a:r>
          </a:p>
          <a:p>
            <a:pPr marL="609600" indent="-609600"/>
            <a:r>
              <a:rPr lang="en-US" altLang="ko-KR" dirty="0" smtClean="0"/>
              <a:t>Review </a:t>
            </a:r>
            <a:r>
              <a:rPr lang="en-US" altLang="ko-KR" dirty="0" err="1" smtClean="0"/>
              <a:t>TGah</a:t>
            </a:r>
            <a:r>
              <a:rPr lang="en-US" altLang="ko-KR" dirty="0" smtClean="0"/>
              <a:t> </a:t>
            </a:r>
            <a:r>
              <a:rPr lang="en-US" altLang="ko-KR" dirty="0"/>
              <a:t>PAR extension </a:t>
            </a:r>
            <a:r>
              <a:rPr lang="en-US" altLang="ko-KR" dirty="0" smtClean="0"/>
              <a:t>request (11-16/863r0)</a:t>
            </a:r>
            <a:endParaRPr lang="en-US" altLang="ko-KR" dirty="0" smtClean="0"/>
          </a:p>
          <a:p>
            <a:pPr marL="609600" indent="-609600"/>
            <a:r>
              <a:rPr lang="en-US" altLang="ko-KR" dirty="0" smtClean="0"/>
              <a:t>Conference </a:t>
            </a:r>
            <a:r>
              <a:rPr lang="en-US" altLang="ko-KR" dirty="0"/>
              <a:t>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smtClean="0"/>
              <a:t>(Monday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3339119978"/>
              </p:ext>
            </p:extLst>
          </p:nvPr>
        </p:nvGraphicFramePr>
        <p:xfrm>
          <a:off x="457202" y="25146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r>
              <a:rPr lang="en-US" altLang="ko-KR" dirty="0" err="1"/>
              <a:t>TGah</a:t>
            </a:r>
            <a:r>
              <a:rPr lang="en-US" altLang="ko-KR" dirty="0"/>
              <a:t> Draft Status </a:t>
            </a:r>
          </a:p>
          <a:p>
            <a:pPr lvl="2"/>
            <a:r>
              <a:rPr lang="en-US" altLang="ko-KR" sz="1800" dirty="0" err="1"/>
              <a:t>TGah</a:t>
            </a:r>
            <a:r>
              <a:rPr lang="en-US" altLang="ko-KR" sz="1800" dirty="0"/>
              <a:t> Draft 2.0, 3.0, 4.0, </a:t>
            </a:r>
            <a:r>
              <a:rPr lang="en-US" altLang="ko-KR" sz="1800" dirty="0" smtClean="0"/>
              <a:t>5.0, 6.0, 7.0 and 8.0 passed</a:t>
            </a:r>
            <a:endParaRPr lang="en-US" altLang="ko-KR" sz="1800" dirty="0"/>
          </a:p>
          <a:p>
            <a:pPr lvl="2"/>
            <a:r>
              <a:rPr lang="en-US" altLang="ko-KR" sz="1800" dirty="0"/>
              <a:t>Can access </a:t>
            </a:r>
            <a:r>
              <a:rPr lang="en-US" altLang="ko-KR" sz="1800" dirty="0" err="1"/>
              <a:t>TGah</a:t>
            </a:r>
            <a:r>
              <a:rPr lang="en-US" altLang="ko-KR" sz="1800" dirty="0"/>
              <a:t> Draft </a:t>
            </a:r>
            <a:r>
              <a:rPr lang="en-US" altLang="ko-KR" sz="1800" dirty="0" smtClean="0"/>
              <a:t>8.0 </a:t>
            </a:r>
            <a:r>
              <a:rPr lang="en-US" altLang="ko-KR" sz="1800" dirty="0"/>
              <a:t>from IEEE store</a:t>
            </a:r>
          </a:p>
          <a:p>
            <a:pPr lvl="1"/>
            <a:endParaRPr lang="en-US" altLang="ko-KR" dirty="0" smtClean="0"/>
          </a:p>
          <a:p>
            <a:pPr lvl="1"/>
            <a:endParaRPr lang="en-US" altLang="ko-KR" dirty="0" smtClean="0"/>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367050313"/>
              </p:ext>
            </p:extLst>
          </p:nvPr>
        </p:nvGraphicFramePr>
        <p:xfrm>
          <a:off x="457202" y="2514600"/>
          <a:ext cx="8381998" cy="23812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PM1)</a:t>
            </a:r>
            <a:endParaRPr lang="en-US" dirty="0"/>
          </a:p>
        </p:txBody>
      </p:sp>
      <p:sp>
        <p:nvSpPr>
          <p:cNvPr id="3" name="Content Placeholder 2"/>
          <p:cNvSpPr>
            <a:spLocks noGrp="1"/>
          </p:cNvSpPr>
          <p:nvPr>
            <p:ph idx="1"/>
          </p:nvPr>
        </p:nvSpPr>
        <p:spPr/>
        <p:txBody>
          <a:bodyPr/>
          <a:lstStyle/>
          <a:p>
            <a:r>
              <a:rPr lang="en-US" altLang="ko-KR" dirty="0" smtClean="0"/>
              <a:t>P802.11ah </a:t>
            </a:r>
            <a:r>
              <a:rPr lang="en-US" altLang="ko-KR" dirty="0"/>
              <a:t>Report to EC on Approval to forward draft to </a:t>
            </a:r>
            <a:r>
              <a:rPr lang="en-US" altLang="ko-KR" dirty="0" err="1" smtClean="0"/>
              <a:t>RevCom</a:t>
            </a:r>
            <a:r>
              <a:rPr lang="en-US" altLang="ko-KR" dirty="0" smtClean="0"/>
              <a:t> (</a:t>
            </a:r>
            <a:r>
              <a:rPr lang="en-US" altLang="ko-KR" dirty="0" smtClean="0"/>
              <a:t>11-16/777r1)</a:t>
            </a:r>
          </a:p>
          <a:p>
            <a:r>
              <a:rPr lang="en-US" altLang="ko-KR" dirty="0" err="1" smtClean="0"/>
              <a:t>TGah</a:t>
            </a:r>
            <a:r>
              <a:rPr lang="en-US" altLang="ko-KR" dirty="0" smtClean="0"/>
              <a:t> PAR extension request (11-16/863r0)</a:t>
            </a:r>
            <a:endParaRPr lang="en-US" altLang="ko-KR"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smtClean="0"/>
              <a:t>TBD</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265721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smtClean="0"/>
              <a:t>Teleconferences on August 16</a:t>
            </a:r>
            <a:r>
              <a:rPr lang="en-US" altLang="ko-KR" baseline="30000" dirty="0" smtClean="0"/>
              <a:t>th</a:t>
            </a:r>
            <a:r>
              <a:rPr lang="en-US" altLang="ko-KR" dirty="0" smtClean="0"/>
              <a:t> and September 6</a:t>
            </a:r>
            <a:r>
              <a:rPr lang="en-US" altLang="ko-KR" baseline="30000" dirty="0" smtClean="0"/>
              <a:t>th</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11772</TotalTime>
  <Words>1065</Words>
  <Application>Microsoft Office PowerPoint</Application>
  <PresentationFormat>화면 슬라이드 쇼(4:3)</PresentationFormat>
  <Paragraphs>363</Paragraphs>
  <Slides>18</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18</vt:i4>
      </vt:variant>
    </vt:vector>
  </HeadingPairs>
  <TitlesOfParts>
    <vt:vector size="20" baseType="lpstr">
      <vt:lpstr>802-11-PathProtection</vt:lpstr>
      <vt:lpstr>Document</vt:lpstr>
      <vt:lpstr>IEEE 802.11ah Sub 1 GHz license-exempt operation Agenda for July 2016</vt:lpstr>
      <vt:lpstr>IEEE 802.11ah Agenda</vt:lpstr>
      <vt:lpstr>Submissions (Monday PM1)</vt:lpstr>
      <vt:lpstr>Submissions (Monday PM1)</vt:lpstr>
      <vt:lpstr>Submissions (Monday PM1)</vt:lpstr>
      <vt:lpstr>Submissions (Monday PM1)</vt:lpstr>
      <vt:lpstr>Submissions (Thursday AM1)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(TGah PAR Extension Motion)</vt:lpstr>
      <vt:lpstr>Motion 3 (TGah CSD motion)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1149</cp:revision>
  <cp:lastPrinted>1998-02-10T13:28:06Z</cp:lastPrinted>
  <dcterms:created xsi:type="dcterms:W3CDTF">2009-11-09T00:32:22Z</dcterms:created>
  <dcterms:modified xsi:type="dcterms:W3CDTF">2016-07-25T17:42:00Z</dcterms:modified>
</cp:coreProperties>
</file>