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4" autoAdjust="0"/>
    <p:restoredTop sz="94771" autoAdjust="0"/>
  </p:normalViewPr>
  <p:slideViewPr>
    <p:cSldViewPr>
      <p:cViewPr>
        <p:scale>
          <a:sx n="66" d="100"/>
          <a:sy n="66" d="100"/>
        </p:scale>
        <p:origin x="-228" y="-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802.11-16/0777r4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2016-09-12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095861"/>
              </p:ext>
            </p:extLst>
          </p:nvPr>
        </p:nvGraphicFramePr>
        <p:xfrm>
          <a:off x="685800" y="2971800"/>
          <a:ext cx="7899400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7" name="Document" r:id="rId4" imgW="8318389" imgH="2570909" progId="Word.Document.8">
                  <p:embed/>
                </p:oleObj>
              </mc:Choice>
              <mc:Fallback>
                <p:oleObj name="Document" r:id="rId4" imgW="8318389" imgH="257090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71800"/>
                        <a:ext cx="7899400" cy="244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P802.11ah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P802.11ah Draft 10.0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working group on </a:t>
            </a:r>
            <a:r>
              <a:rPr lang="en-GB" altLang="ko-KR" dirty="0" smtClean="0">
                <a:ea typeface="ＭＳ Ｐゴシック" pitchFamily="34" charset="-128"/>
              </a:rPr>
              <a:t>xx September 216.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 xx yes, x no , x abstain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886774"/>
              </p:ext>
            </p:extLst>
          </p:nvPr>
        </p:nvGraphicFramePr>
        <p:xfrm>
          <a:off x="685800" y="1628557"/>
          <a:ext cx="7772400" cy="420399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5400"/>
                <a:gridCol w="2664432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9, </a:t>
                      </a:r>
                    </a:p>
                    <a:p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SB4 Post Ballot vote change (*)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066800" y="6016823"/>
            <a:ext cx="7162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* </a:t>
            </a:r>
            <a:r>
              <a:rPr lang="en-US" altLang="ko-KR" sz="1400" dirty="0" smtClean="0"/>
              <a:t>SB4 Post Ballot “Approve” vote change </a:t>
            </a:r>
            <a:r>
              <a:rPr lang="en-US" altLang="ko-KR" sz="1400" dirty="0"/>
              <a:t>from </a:t>
            </a:r>
            <a:r>
              <a:rPr lang="en-US" altLang="ko-KR" sz="1400" dirty="0" smtClean="0"/>
              <a:t>xxx.</a:t>
            </a:r>
            <a:endParaRPr lang="en-US" altLang="ko-K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203950"/>
              </p:ext>
            </p:extLst>
          </p:nvPr>
        </p:nvGraphicFramePr>
        <p:xfrm>
          <a:off x="1066800" y="1663409"/>
          <a:ext cx="7086600" cy="408644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5400"/>
                <a:gridCol w="2438400"/>
                <a:gridCol w="33528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552  (287T , 265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 (66 T, 15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24 (23 T, 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(2 T, 0 E) 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* Comments form Yes votes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9, </a:t>
                      </a:r>
                    </a:p>
                    <a:p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Fourth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(</a:t>
                      </a: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T, 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63586"/>
              </p:ext>
            </p:extLst>
          </p:nvPr>
        </p:nvGraphicFramePr>
        <p:xfrm>
          <a:off x="685800" y="1761248"/>
          <a:ext cx="7848602" cy="35727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242"/>
                <a:gridCol w="1100832"/>
                <a:gridCol w="1100832"/>
                <a:gridCol w="1100832"/>
                <a:gridCol w="1100832"/>
                <a:gridCol w="1100832"/>
                <a:gridCol w="83820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Palm, Stephen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McCann, Stephen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Stephens, Adrian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Fischer, Matthew (*)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Hunter, David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Rolfe, Benjamin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683568" y="5338227"/>
            <a:ext cx="7850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(*) Commenter provided no response for contacts (June 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and July 11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)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ask which comments are satisfied or unsatisfied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400" b="1" dirty="0"/>
              <a:t>Total number of unsatisfied comments based on feedback from commenter: </a:t>
            </a:r>
            <a:r>
              <a:rPr lang="en-US" altLang="ko-KR" sz="1400" b="1" dirty="0" smtClean="0"/>
              <a:t>13</a:t>
            </a:r>
            <a:r>
              <a:rPr lang="en-US" altLang="ko-KR" sz="1400" dirty="0" smtClean="0"/>
              <a:t> </a:t>
            </a:r>
            <a:endParaRPr lang="en-US" altLang="ko-KR" sz="1400" dirty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 </a:t>
            </a:r>
            <a:r>
              <a:rPr lang="en-US" altLang="ko-KR" sz="1400" b="1" dirty="0" smtClean="0"/>
              <a:t>196</a:t>
            </a:r>
            <a:endParaRPr lang="en-US" altLang="ko-KR" sz="1400" b="1" dirty="0"/>
          </a:p>
          <a:p>
            <a:endParaRPr lang="en-US" altLang="ko-KR" dirty="0" smtClean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161918"/>
              </p:ext>
            </p:extLst>
          </p:nvPr>
        </p:nvGraphicFramePr>
        <p:xfrm>
          <a:off x="762000" y="1433624"/>
          <a:ext cx="7696200" cy="50281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819400"/>
                <a:gridCol w="1981200"/>
                <a:gridCol w="1905000"/>
                <a:gridCol w="99060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Topic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Comments from responsive commenter</a:t>
                      </a:r>
                      <a:endParaRPr kumimoji="0" lang="en-GB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Comments from unresponsive commenter</a:t>
                      </a:r>
                      <a:endParaRPr kumimoji="0" lang="en-GB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3 (Definitions)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4 (General description)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21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5 (MAC service definition)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6 (Layer management)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9 (Frame formats)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10 (MAC sublayer functional description)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67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11 (MLME)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12 (Security)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23 (S1G PHY specification)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Annex B (PICS)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 (Sequences)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General (PAR</a:t>
                      </a:r>
                      <a:r>
                        <a:rPr lang="en-US" altLang="ko-KR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Scope, </a:t>
                      </a:r>
                      <a:r>
                        <a:rPr lang="en-US" altLang="ko-KR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LoA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altLang="ko-KR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etc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196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209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528973"/>
              </p:ext>
            </p:extLst>
          </p:nvPr>
        </p:nvGraphicFramePr>
        <p:xfrm>
          <a:off x="6172200" y="25146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7" name="워크시트" showAsIcon="1" r:id="rId5" imgW="914400" imgH="806400" progId="Excel.Sheet.12">
                  <p:embed/>
                </p:oleObj>
              </mc:Choice>
              <mc:Fallback>
                <p:oleObj name="워크시트" showAsIcon="1" r:id="rId5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72200" y="25146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947966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February 2015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813713"/>
              </p:ext>
            </p:extLst>
          </p:nvPr>
        </p:nvGraphicFramePr>
        <p:xfrm>
          <a:off x="685800" y="1219200"/>
          <a:ext cx="8229600" cy="518160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2016-04-14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2016-05-02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 (Incorporate baseline updates only)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2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D10.0 (Incorporate baseline updates only)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2016-09-23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84470</TotalTime>
  <Words>854</Words>
  <Application>Microsoft Office PowerPoint</Application>
  <PresentationFormat>화면 슬라이드 쇼(4:3)</PresentationFormat>
  <Paragraphs>286</Paragraphs>
  <Slides>9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워크시트</vt:lpstr>
      <vt:lpstr>PowerPoint 프레젠테이션</vt:lpstr>
      <vt:lpstr>Introduction</vt:lpstr>
      <vt:lpstr>Sponsor Ballot Results – P802.11ah</vt:lpstr>
      <vt:lpstr>Sponsor Ballot Comments – P802.11ah</vt:lpstr>
      <vt:lpstr>Unsatisfied comments by commenter</vt:lpstr>
      <vt:lpstr>Unsatisfied comments by topics</vt:lpstr>
      <vt:lpstr>Unsatisfied comments</vt:lpstr>
      <vt:lpstr>Mandatory Coordination</vt:lpstr>
      <vt:lpstr>TGah Timeline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Yongho</cp:lastModifiedBy>
  <cp:revision>2775</cp:revision>
  <cp:lastPrinted>1998-02-10T13:28:06Z</cp:lastPrinted>
  <dcterms:created xsi:type="dcterms:W3CDTF">2007-04-17T18:10:23Z</dcterms:created>
  <dcterms:modified xsi:type="dcterms:W3CDTF">2016-09-12T12:11:05Z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