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4" autoAdjust="0"/>
    <p:restoredTop sz="94771" autoAdjust="0"/>
  </p:normalViewPr>
  <p:slideViewPr>
    <p:cSldViewPr>
      <p:cViewPr>
        <p:scale>
          <a:sx n="100" d="100"/>
          <a:sy n="100" d="100"/>
        </p:scale>
        <p:origin x="-1440" y="-4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802.11-16/0777r2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(NEWRACOM)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2016-09-01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095861"/>
              </p:ext>
            </p:extLst>
          </p:nvPr>
        </p:nvGraphicFramePr>
        <p:xfrm>
          <a:off x="685800" y="2971800"/>
          <a:ext cx="7899400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2" name="Document" r:id="rId3" imgW="8318389" imgH="2570909" progId="Word.Document.8">
                  <p:embed/>
                </p:oleObj>
              </mc:Choice>
              <mc:Fallback>
                <p:oleObj name="Document" r:id="rId3" imgW="8318389" imgH="257090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71800"/>
                        <a:ext cx="7899400" cy="2444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P802.11ah Report to EC on Conditional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P802.11ah Draft 9.0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during the </a:t>
            </a:r>
            <a:r>
              <a:rPr lang="en-GB" altLang="ko-KR" dirty="0" smtClean="0">
                <a:ea typeface="ＭＳ Ｐゴシック" pitchFamily="34" charset="-128"/>
              </a:rPr>
              <a:t>plenary session </a:t>
            </a:r>
            <a:r>
              <a:rPr lang="en-GB" altLang="ko-KR" dirty="0">
                <a:ea typeface="ＭＳ Ｐゴシック" pitchFamily="34" charset="-128"/>
              </a:rPr>
              <a:t>of the 802.11 working group on </a:t>
            </a:r>
            <a:r>
              <a:rPr lang="en-GB" altLang="ko-KR" dirty="0" smtClean="0">
                <a:ea typeface="ＭＳ Ｐゴシック" pitchFamily="34" charset="-128"/>
              </a:rPr>
              <a:t>xx </a:t>
            </a:r>
            <a:r>
              <a:rPr lang="en-GB" altLang="ko-KR" dirty="0" smtClean="0">
                <a:ea typeface="ＭＳ Ｐゴシック" pitchFamily="34" charset="-128"/>
              </a:rPr>
              <a:t>September 216.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Group  xx yes, x no , x abstain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258262"/>
              </p:ext>
            </p:extLst>
          </p:nvPr>
        </p:nvGraphicFramePr>
        <p:xfrm>
          <a:off x="685800" y="1628557"/>
          <a:ext cx="7772400" cy="420399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95400"/>
                <a:gridCol w="2664432"/>
                <a:gridCol w="545387"/>
                <a:gridCol w="545387"/>
                <a:gridCol w="389562"/>
                <a:gridCol w="389562"/>
                <a:gridCol w="389562"/>
                <a:gridCol w="545387"/>
                <a:gridCol w="398121"/>
                <a:gridCol w="609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5,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2,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April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4, 2016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May 17,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Arial" pitchFamily="34" charset="0"/>
                          <a:cs typeface="Arial" pitchFamily="34" charset="0"/>
                        </a:rPr>
                        <a:t>September</a:t>
                      </a:r>
                      <a:r>
                        <a:rPr lang="en-US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9, </a:t>
                      </a:r>
                    </a:p>
                    <a:p>
                      <a:r>
                        <a:rPr lang="en-US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en-US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altLang="ko-KR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TBD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SB3 Post Ballot vote change (*)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066800" y="6016823"/>
            <a:ext cx="7162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* </a:t>
            </a:r>
            <a:r>
              <a:rPr lang="en-US" altLang="ko-KR" sz="1400" dirty="0" smtClean="0"/>
              <a:t>SB3 Post Ballot “Approve” vote change </a:t>
            </a:r>
            <a:r>
              <a:rPr lang="en-US" altLang="ko-KR" sz="1400" dirty="0"/>
              <a:t>from </a:t>
            </a:r>
            <a:r>
              <a:rPr lang="en-US" altLang="ko-KR" sz="1400" dirty="0" smtClean="0"/>
              <a:t>Michael </a:t>
            </a:r>
            <a:r>
              <a:rPr lang="en-US" altLang="ko-KR" sz="1400" dirty="0" err="1" smtClean="0"/>
              <a:t>Montemurro</a:t>
            </a:r>
            <a:r>
              <a:rPr lang="en-US" altLang="ko-KR" sz="1400" dirty="0" smtClean="0"/>
              <a:t>.</a:t>
            </a:r>
            <a:endParaRPr lang="en-US" altLang="ko-K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Sponsor Ballot Comments – P802.11ah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701829"/>
              </p:ext>
            </p:extLst>
          </p:nvPr>
        </p:nvGraphicFramePr>
        <p:xfrm>
          <a:off x="1066800" y="1663409"/>
          <a:ext cx="7086600" cy="408644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95400"/>
                <a:gridCol w="2438400"/>
                <a:gridCol w="33528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</a:t>
                      </a:r>
                      <a:b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5,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552  (287T , 265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2,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 (66 T, 15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April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4, 2016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24 (23 T, 1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May 17,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 (2 T, 0 E) 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* Comments form Yes votes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September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9, </a:t>
                      </a:r>
                    </a:p>
                    <a:p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Fourth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Recirculation Sponsor Ballot for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altLang="ko-KR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TBD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947967"/>
              </p:ext>
            </p:extLst>
          </p:nvPr>
        </p:nvGraphicFramePr>
        <p:xfrm>
          <a:off x="1115616" y="1761248"/>
          <a:ext cx="6840760" cy="357274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03784"/>
                <a:gridCol w="1117104"/>
                <a:gridCol w="1040904"/>
                <a:gridCol w="1040904"/>
                <a:gridCol w="1040904"/>
                <a:gridCol w="897160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Palm, Stephen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McCann, Stephen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Stephens, Adrian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Fischer, Matthew (*)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Hunter, David </a:t>
                      </a:r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(*)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Rolfe, Benjamin </a:t>
                      </a:r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(*)</a:t>
                      </a:r>
                      <a:endParaRPr lang="en-US" sz="14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209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9" name="Textfeld 8"/>
          <p:cNvSpPr txBox="1"/>
          <p:nvPr/>
        </p:nvSpPr>
        <p:spPr>
          <a:xfrm>
            <a:off x="683568" y="5338227"/>
            <a:ext cx="78508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(*) Commenter provided no response for contacts (June 13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and July 11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) </a:t>
            </a:r>
            <a:r>
              <a:rPr lang="en-US" altLang="ko-KR" sz="1400" dirty="0" smtClean="0"/>
              <a:t>to </a:t>
            </a:r>
            <a:r>
              <a:rPr lang="en-US" altLang="ko-KR" sz="1400" dirty="0"/>
              <a:t>ask which comments are satisfied or unsatisfied</a:t>
            </a:r>
            <a:r>
              <a:rPr lang="en-US" altLang="ko-KR" sz="1400" dirty="0" smtClean="0"/>
              <a:t>.</a:t>
            </a:r>
          </a:p>
          <a:p>
            <a:r>
              <a:rPr lang="en-US" altLang="ko-KR" sz="1400" b="1" dirty="0"/>
              <a:t>Total number of unsatisfied comments based on feedback from commenter: </a:t>
            </a:r>
            <a:r>
              <a:rPr lang="en-US" altLang="ko-KR" sz="1400" b="1" dirty="0" smtClean="0"/>
              <a:t>13</a:t>
            </a:r>
            <a:r>
              <a:rPr lang="en-US" altLang="ko-KR" sz="1400" dirty="0" smtClean="0"/>
              <a:t> </a:t>
            </a:r>
            <a:endParaRPr lang="en-US" altLang="ko-KR" sz="1400" dirty="0"/>
          </a:p>
          <a:p>
            <a:r>
              <a:rPr lang="en-US" altLang="ko-KR" sz="1400" b="1" dirty="0"/>
              <a:t>Total number of unsatisfied comments from </a:t>
            </a:r>
            <a:r>
              <a:rPr lang="en-US" altLang="ko-KR" sz="1400" b="1" u="sng" dirty="0"/>
              <a:t>unresponsive </a:t>
            </a:r>
            <a:r>
              <a:rPr lang="en-US" altLang="ko-KR" sz="1400" b="1" dirty="0"/>
              <a:t>commenter:  </a:t>
            </a:r>
            <a:r>
              <a:rPr lang="en-US" altLang="ko-KR" sz="1400" b="1" dirty="0" smtClean="0"/>
              <a:t>196</a:t>
            </a:r>
            <a:endParaRPr lang="en-US" altLang="ko-KR" sz="1400" b="1" dirty="0"/>
          </a:p>
          <a:p>
            <a:endParaRPr lang="en-US" altLang="ko-KR" dirty="0" smtClean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161918"/>
              </p:ext>
            </p:extLst>
          </p:nvPr>
        </p:nvGraphicFramePr>
        <p:xfrm>
          <a:off x="762000" y="1433624"/>
          <a:ext cx="7696200" cy="502813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819400"/>
                <a:gridCol w="1981200"/>
                <a:gridCol w="1905000"/>
                <a:gridCol w="990600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Topic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Comments from responsive commenter</a:t>
                      </a:r>
                      <a:endParaRPr kumimoji="0" lang="en-GB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Comments from unresponsive commenter</a:t>
                      </a:r>
                      <a:endParaRPr kumimoji="0" lang="en-GB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3 (Definitions)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19</a:t>
                      </a:r>
                      <a:endParaRPr lang="ko-KR" altLang="en-US" sz="1400" dirty="0"/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4 (General description)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21</a:t>
                      </a:r>
                      <a:endParaRPr lang="ko-KR" altLang="en-US" sz="1400" dirty="0"/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5 (MAC service definition)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5</a:t>
                      </a:r>
                      <a:endParaRPr lang="ko-KR" altLang="en-US" sz="1400" dirty="0"/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6 (Layer management)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9 (Frame formats)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27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32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10 (MAC sublayer functional description)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65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67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11 (MLME)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31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32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12 (Security)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23 (S1G PHY specification)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8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Annex B (PICS)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and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 (Sequences)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General (PAR</a:t>
                      </a:r>
                      <a:r>
                        <a:rPr lang="en-US" altLang="ko-KR" sz="14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Scope, </a:t>
                      </a:r>
                      <a:r>
                        <a:rPr lang="en-US" altLang="ko-KR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LoA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altLang="ko-KR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etc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13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196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209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2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528973"/>
              </p:ext>
            </p:extLst>
          </p:nvPr>
        </p:nvGraphicFramePr>
        <p:xfrm>
          <a:off x="6172200" y="251460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2" name="워크시트" showAsIcon="1" r:id="rId4" imgW="914400" imgH="806400" progId="Excel.Sheet.12">
                  <p:embed/>
                </p:oleObj>
              </mc:Choice>
              <mc:Fallback>
                <p:oleObj name="워크시트" showAsIcon="1" r:id="rId4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72200" y="2514600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947966"/>
              </p:ext>
            </p:extLst>
          </p:nvPr>
        </p:nvGraphicFramePr>
        <p:xfrm>
          <a:off x="685800" y="16764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February 2015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903742"/>
              </p:ext>
            </p:extLst>
          </p:nvPr>
        </p:nvGraphicFramePr>
        <p:xfrm>
          <a:off x="685800" y="1524000"/>
          <a:ext cx="8229600" cy="487680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D7.0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2016-03-30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2016-04-14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2016-05-02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2016-05-17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D9.0 (Incorporate baseline updates only)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2016-08-30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2016-09-09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20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Recirculation Sponsor Ballot on D9.0 (Unchanged) – If needed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2016-09-14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2016-09-23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84420</TotalTime>
  <Words>836</Words>
  <Application>Microsoft Office PowerPoint</Application>
  <PresentationFormat>화면 슬라이드 쇼(4:3)</PresentationFormat>
  <Paragraphs>275</Paragraphs>
  <Slides>9</Slides>
  <Notes>3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802-11-Submission</vt:lpstr>
      <vt:lpstr>Document</vt:lpstr>
      <vt:lpstr>워크시트</vt:lpstr>
      <vt:lpstr>PowerPoint 프레젠테이션</vt:lpstr>
      <vt:lpstr>Introduction</vt:lpstr>
      <vt:lpstr>Sponsor Ballot Results – P802.11ah</vt:lpstr>
      <vt:lpstr>Sponsor Ballot Comments – P802.11ah</vt:lpstr>
      <vt:lpstr>Unsatisfied comments by commenter</vt:lpstr>
      <vt:lpstr>Unsatisfied comments by topics</vt:lpstr>
      <vt:lpstr>Unsatisfied comments</vt:lpstr>
      <vt:lpstr>Mandatory Coordination</vt:lpstr>
      <vt:lpstr>TGah Timeline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Yongho</cp:lastModifiedBy>
  <cp:revision>2768</cp:revision>
  <cp:lastPrinted>1998-02-10T13:28:06Z</cp:lastPrinted>
  <dcterms:created xsi:type="dcterms:W3CDTF">2007-04-17T18:10:23Z</dcterms:created>
  <dcterms:modified xsi:type="dcterms:W3CDTF">2016-09-01T19:35:42Z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