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1440" y="-4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2016-07-25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95861"/>
              </p:ext>
            </p:extLst>
          </p:nvPr>
        </p:nvGraphicFramePr>
        <p:xfrm>
          <a:off x="685800" y="2971800"/>
          <a:ext cx="7899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Document" r:id="rId3" imgW="8318389" imgH="2570909" progId="Word.Document.8">
                  <p:embed/>
                </p:oleObj>
              </mc:Choice>
              <mc:Fallback>
                <p:oleObj name="Document" r:id="rId3" imgW="8318389" imgH="25709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9940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9.0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xx July.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679026"/>
              </p:ext>
            </p:extLst>
          </p:nvPr>
        </p:nvGraphicFramePr>
        <p:xfrm>
          <a:off x="1066800" y="1524000"/>
          <a:ext cx="7162800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SB3 Post Ballot vote change (*)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066800" y="5418892"/>
            <a:ext cx="716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* </a:t>
            </a:r>
            <a:r>
              <a:rPr lang="en-US" altLang="ko-KR" sz="1400" dirty="0" smtClean="0"/>
              <a:t>SB3 Post Ballot “Approve” vote change </a:t>
            </a:r>
            <a:r>
              <a:rPr lang="en-US" altLang="ko-KR" sz="1400" dirty="0"/>
              <a:t>from </a:t>
            </a:r>
            <a:r>
              <a:rPr lang="en-US" altLang="ko-KR" sz="1400" dirty="0" smtClean="0"/>
              <a:t>Michael </a:t>
            </a:r>
            <a:r>
              <a:rPr lang="en-US" altLang="ko-KR" sz="1400" dirty="0" err="1" smtClean="0"/>
              <a:t>Montemurro</a:t>
            </a:r>
            <a:r>
              <a:rPr lang="en-US" altLang="ko-KR" sz="1400" dirty="0" smtClean="0"/>
              <a:t>.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37996"/>
              </p:ext>
            </p:extLst>
          </p:nvPr>
        </p:nvGraphicFramePr>
        <p:xfrm>
          <a:off x="1066800" y="15240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947967"/>
              </p:ext>
            </p:extLst>
          </p:nvPr>
        </p:nvGraphicFramePr>
        <p:xfrm>
          <a:off x="1115616" y="1761248"/>
          <a:ext cx="6840760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03784"/>
                <a:gridCol w="1117104"/>
                <a:gridCol w="1040904"/>
                <a:gridCol w="1040904"/>
                <a:gridCol w="1040904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and July 11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13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196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</a:t>
            </a:r>
            <a:r>
              <a:rPr lang="en-GB" dirty="0" smtClean="0">
                <a:ea typeface="ＭＳ Ｐゴシック" pitchFamily="34" charset="-128"/>
              </a:rPr>
              <a:t>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>
                <a:ea typeface="ＭＳ Ｐゴシック" pitchFamily="34" charset="-128"/>
              </a:rPr>
              <a:t>TBD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354864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322776"/>
              </p:ext>
            </p:extLst>
          </p:nvPr>
        </p:nvGraphicFramePr>
        <p:xfrm>
          <a:off x="685800" y="1524000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D9.0 (Unchanged) – If needed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84307</TotalTime>
  <Words>699</Words>
  <Application>Microsoft Office PowerPoint</Application>
  <PresentationFormat>화면 슬라이드 쇼(4:3)</PresentationFormat>
  <Paragraphs>220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2757</cp:revision>
  <cp:lastPrinted>1998-02-10T13:28:06Z</cp:lastPrinted>
  <dcterms:created xsi:type="dcterms:W3CDTF">2007-04-17T18:10:23Z</dcterms:created>
  <dcterms:modified xsi:type="dcterms:W3CDTF">2016-07-25T17:25:28Z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