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58" r:id="rId26"/>
    <p:sldId id="430" r:id="rId27"/>
    <p:sldId id="513" r:id="rId28"/>
    <p:sldId id="554" r:id="rId29"/>
    <p:sldId id="562" r:id="rId30"/>
    <p:sldId id="39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P802.11-16/0776r5</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P802.11-16/0776r5</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P802.11-16/0776r5</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P802.11-16/0776r5</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2016-07-26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11-15/921</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a:t>Moved,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Ganesh </a:t>
            </a:r>
            <a:r>
              <a:rPr lang="en-US" dirty="0" err="1" smtClean="0"/>
              <a:t>Venkatesan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teleconferences</a:t>
            </a:r>
          </a:p>
          <a:p>
            <a:pPr lvl="1">
              <a:lnSpc>
                <a:spcPct val="80000"/>
              </a:lnSpc>
            </a:pPr>
            <a:r>
              <a:rPr lang="en-US" dirty="0"/>
              <a:t>Teleconferences: </a:t>
            </a:r>
            <a:r>
              <a:rPr lang="en-US" dirty="0" smtClean="0"/>
              <a:t>August 8, 15, 22, 29, </a:t>
            </a:r>
            <a:r>
              <a:rPr lang="en-US" dirty="0"/>
              <a:t>Mondays at 10am Eastern US </a:t>
            </a:r>
            <a:r>
              <a:rPr lang="en-US" dirty="0" smtClean="0"/>
              <a:t>time</a:t>
            </a:r>
            <a:endParaRPr lang="en-US" b="0" dirty="0"/>
          </a:p>
          <a:p>
            <a:pPr>
              <a:lnSpc>
                <a:spcPct val="80000"/>
              </a:lnSpc>
            </a:pPr>
            <a:r>
              <a:rPr lang="en-US" dirty="0" smtClean="0"/>
              <a:t>Recess until </a:t>
            </a:r>
            <a:r>
              <a:rPr lang="en-US" dirty="0" smtClean="0"/>
              <a:t>16:00 Today</a:t>
            </a:r>
            <a:endParaRPr lang="en-US" dirty="0" smtClean="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TBD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a:t>
            </a:r>
            <a:r>
              <a:rPr lang="en-US" dirty="0" smtClean="0"/>
              <a:t>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and 802.1 TSN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a:t>802.1Qbz, 802.1AC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Architecture discussion</a:t>
            </a:r>
          </a:p>
          <a:p>
            <a:pPr>
              <a:lnSpc>
                <a:spcPct val="80000"/>
              </a:lnSpc>
            </a:pPr>
            <a:r>
              <a:rPr lang="en-US" dirty="0"/>
              <a:t>Adjourn 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9157"/>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G</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11-16/556r29</a:t>
            </a:r>
          </a:p>
          <a:p>
            <a:pPr lvl="1">
              <a:lnSpc>
                <a:spcPct val="80000"/>
              </a:lnSpc>
            </a:pPr>
            <a:r>
              <a:rPr lang="en-US" b="0" dirty="0" smtClean="0"/>
              <a:t>11-16/921r0, 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105817</TotalTime>
  <Words>2906</Words>
  <Application>Microsoft Macintosh PowerPoint</Application>
  <PresentationFormat>On-screen Show (4:3)</PresentationFormat>
  <Paragraphs>482</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Tuesday, 17 May 2016 19:30 – 21:30, La Jolla A Room</vt:lpstr>
      <vt:lpstr>Wednesday, 27 July 2016 13:30 – 15:30, La Jolla A Room</vt:lpstr>
      <vt:lpstr>Wednesday, 27 July 2016 16:00 – 18:00, TBD Room</vt:lpstr>
      <vt:lpstr>Thursday, 28 July 2016 08:00 – 10:00, Seaport G Room</vt:lpstr>
      <vt:lpstr>Thursday, 28 July 2016 08:00 – 10:00, Seaport G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1223</cp:revision>
  <cp:lastPrinted>2016-06-15T02:09:12Z</cp:lastPrinted>
  <dcterms:created xsi:type="dcterms:W3CDTF">2006-12-04T03:46:13Z</dcterms:created>
  <dcterms:modified xsi:type="dcterms:W3CDTF">2016-07-27T19:32:38Z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