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handoutMasterIdLst>
    <p:handoutMasterId r:id="rId31"/>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75" r:id="rId15"/>
    <p:sldId id="569" r:id="rId16"/>
    <p:sldId id="564" r:id="rId17"/>
    <p:sldId id="570" r:id="rId18"/>
    <p:sldId id="571" r:id="rId19"/>
    <p:sldId id="572" r:id="rId20"/>
    <p:sldId id="573" r:id="rId21"/>
    <p:sldId id="535" r:id="rId22"/>
    <p:sldId id="551" r:id="rId23"/>
    <p:sldId id="558" r:id="rId24"/>
    <p:sldId id="430" r:id="rId25"/>
    <p:sldId id="513" r:id="rId26"/>
    <p:sldId id="554" r:id="rId27"/>
    <p:sldId id="562" r:id="rId28"/>
    <p:sldId id="390"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3" d="100"/>
          <a:sy n="83" d="100"/>
        </p:scale>
        <p:origin x="-61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20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P802.11-16/0776r3</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P802.11-16/0776r3</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P802.11-16/0776r3</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P802.11-16/0776r3</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P802.11-16/0776r3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2016-07-</a:t>
            </a:r>
            <a:r>
              <a:rPr lang="en-US" sz="1800" b="0" dirty="0" smtClean="0">
                <a:latin typeface="Arial" charset="0"/>
              </a:rPr>
              <a:t>26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a:t>Review 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A</a:t>
            </a:r>
            <a:r>
              <a:rPr lang="en-US" dirty="0" smtClean="0"/>
              <a:t>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11-16/843r0</a:t>
            </a:r>
            <a:endParaRPr lang="en-US" dirty="0"/>
          </a:p>
          <a:p>
            <a:pPr lvl="1">
              <a:lnSpc>
                <a:spcPct val="80000"/>
              </a:lnSpc>
            </a:pPr>
            <a:r>
              <a:rPr lang="en-US" dirty="0" smtClean="0"/>
              <a:t>July 11: 11-16/845r0</a:t>
            </a:r>
            <a:endParaRPr lang="en-US" dirty="0"/>
          </a:p>
          <a:p>
            <a:pPr lvl="2">
              <a:lnSpc>
                <a:spcPct val="80000"/>
              </a:lnSpc>
            </a:pPr>
            <a:r>
              <a:rPr lang="en-US" sz="2000" dirty="0" smtClean="0"/>
              <a:t>Approved by unanimous consent</a:t>
            </a:r>
            <a:endParaRPr lang="en-US" sz="200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1</a:t>
            </a:r>
            <a:endParaRPr lang="en-US" dirty="0"/>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r>
              <a:rPr lang="en-US" b="0" dirty="0" smtClean="0"/>
              <a:t>Reviewed 5C document </a:t>
            </a:r>
            <a:r>
              <a:rPr lang="en-GB" b="0" dirty="0"/>
              <a:t>11-12/1208r0</a:t>
            </a:r>
            <a:r>
              <a:rPr lang="en-US" b="0" dirty="0"/>
              <a:t> </a:t>
            </a:r>
            <a:endParaRPr lang="en-US" b="0" dirty="0" smtClean="0"/>
          </a:p>
          <a:p>
            <a:pPr lvl="1">
              <a:lnSpc>
                <a:spcPct val="80000"/>
              </a:lnSpc>
            </a:pPr>
            <a:r>
              <a:rPr lang="en-US" dirty="0" smtClean="0"/>
              <a:t>No changes suggested</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a:t>
            </a:r>
            <a:r>
              <a:rPr lang="en-GB" dirty="0" smtClean="0"/>
              <a:t>Michael Fischer   </a:t>
            </a:r>
            <a:r>
              <a:rPr lang="en-GB" dirty="0" smtClean="0"/>
              <a:t>Seconded</a:t>
            </a:r>
            <a:r>
              <a:rPr lang="en-GB" dirty="0" smtClean="0"/>
              <a:t>: Joseph Levy</a:t>
            </a:r>
            <a:endParaRPr lang="en-GB" dirty="0" smtClean="0"/>
          </a:p>
          <a:p>
            <a:pPr lvl="1"/>
            <a:r>
              <a:rPr lang="en-GB" dirty="0" smtClean="0"/>
              <a:t>Yes: </a:t>
            </a:r>
            <a:r>
              <a:rPr lang="en-GB" dirty="0" smtClean="0"/>
              <a:t>3   </a:t>
            </a:r>
            <a:r>
              <a:rPr lang="en-GB" dirty="0" smtClean="0"/>
              <a:t>No: </a:t>
            </a:r>
            <a:r>
              <a:rPr lang="en-GB" dirty="0" smtClean="0"/>
              <a:t>0   </a:t>
            </a:r>
            <a:r>
              <a:rPr lang="en-GB" dirty="0" smtClean="0"/>
              <a:t>Abstain</a:t>
            </a:r>
            <a:r>
              <a:rPr lang="en-GB" dirty="0" smtClean="0"/>
              <a:t>: 0</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US" sz="2800" b="0" dirty="0" smtClean="0"/>
              <a:t>Review PAR extension questions and answers as shown in 1</a:t>
            </a:r>
            <a:r>
              <a:rPr lang="en-GB" sz="2800" b="0" dirty="0" smtClean="0"/>
              <a:t>1</a:t>
            </a:r>
            <a:r>
              <a:rPr lang="en-GB" sz="2800" b="0" dirty="0"/>
              <a:t>-16/983r0</a:t>
            </a:r>
            <a:r>
              <a:rPr lang="en-US" sz="2800" b="0" dirty="0" smtClean="0"/>
              <a:t>.</a:t>
            </a:r>
          </a:p>
          <a:p>
            <a:pPr lvl="1"/>
            <a:r>
              <a:rPr lang="en-US" dirty="0" smtClean="0"/>
              <a:t>No changes suggested.</a:t>
            </a:r>
            <a:endParaRPr lang="en-US" dirty="0"/>
          </a:p>
          <a:p>
            <a:pPr>
              <a:lnSpc>
                <a:spcPct val="80000"/>
              </a:lnSpc>
            </a:pPr>
            <a:endParaRPr lang="en-US" b="0" dirty="0" smtClean="0"/>
          </a:p>
        </p:txBody>
      </p:sp>
    </p:spTree>
    <p:extLst>
      <p:ext uri="{BB962C8B-B14F-4D97-AF65-F5344CB8AC3E}">
        <p14:creationId xmlns:p14="http://schemas.microsoft.com/office/powerpoint/2010/main" val="30074608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Task Group Vote:</a:t>
            </a:r>
          </a:p>
          <a:p>
            <a:pPr lvl="1"/>
            <a:r>
              <a:rPr lang="en-GB" dirty="0"/>
              <a:t>Moved: </a:t>
            </a:r>
            <a:r>
              <a:rPr lang="en-GB" dirty="0" smtClean="0"/>
              <a:t>Joseph Levy   </a:t>
            </a:r>
            <a:r>
              <a:rPr lang="en-GB" dirty="0"/>
              <a:t>Seconded</a:t>
            </a:r>
            <a:r>
              <a:rPr lang="en-GB" dirty="0" smtClean="0"/>
              <a:t>: Michael Fischer</a:t>
            </a:r>
            <a:endParaRPr lang="en-GB" dirty="0"/>
          </a:p>
          <a:p>
            <a:pPr lvl="1"/>
            <a:r>
              <a:rPr lang="en-GB" dirty="0"/>
              <a:t>Yes: </a:t>
            </a:r>
            <a:r>
              <a:rPr lang="en-GB" dirty="0" smtClean="0"/>
              <a:t>3   </a:t>
            </a:r>
            <a:r>
              <a:rPr lang="en-GB" dirty="0"/>
              <a:t>No: </a:t>
            </a:r>
            <a:r>
              <a:rPr lang="en-GB" dirty="0" smtClean="0"/>
              <a:t>0   </a:t>
            </a:r>
            <a:r>
              <a:rPr lang="en-GB" dirty="0" smtClean="0"/>
              <a:t>Abstain</a:t>
            </a:r>
            <a:r>
              <a:rPr lang="en-GB" dirty="0" smtClean="0"/>
              <a:t>: 0</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11-16/921r1, Donald Eastlake</a:t>
            </a:r>
          </a:p>
          <a:p>
            <a:pPr lvl="1">
              <a:lnSpc>
                <a:spcPct val="80000"/>
              </a:lnSpc>
            </a:pPr>
            <a:endParaRPr lang="en-US" b="0" dirty="0" smtClean="0"/>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20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dirty="0"/>
              <a:t>Moved, </a:t>
            </a:r>
            <a:r>
              <a:rPr lang="en-US" b="0" dirty="0"/>
              <a:t>to approve the comment resolutions in the Waikoloa3 tab of 11-15/556r29.</a:t>
            </a:r>
          </a:p>
          <a:p>
            <a:pPr lvl="1">
              <a:lnSpc>
                <a:spcPct val="80000"/>
              </a:lnSpc>
            </a:pPr>
            <a:r>
              <a:rPr lang="en-US" dirty="0"/>
              <a:t>Mover:      Seconder:</a:t>
            </a:r>
          </a:p>
          <a:p>
            <a:pPr lvl="1">
              <a:lnSpc>
                <a:spcPct val="80000"/>
              </a:lnSpc>
            </a:pPr>
            <a:r>
              <a:rPr lang="en-US" dirty="0"/>
              <a:t>Yes:      No:      Abstain: </a:t>
            </a:r>
          </a:p>
          <a:p>
            <a:pPr>
              <a:lnSpc>
                <a:spcPct val="80000"/>
              </a:lnSpc>
            </a:pPr>
            <a:r>
              <a:rPr lang="en-US" b="0" dirty="0"/>
              <a:t>Discussion to resolve </a:t>
            </a:r>
            <a:r>
              <a:rPr lang="en-US" b="0" dirty="0" smtClean="0"/>
              <a:t>comments </a:t>
            </a:r>
            <a:r>
              <a:rPr lang="en-US" b="0" dirty="0"/>
              <a:t>and improve the </a:t>
            </a:r>
            <a:r>
              <a:rPr lang="en-US" b="0" dirty="0" err="1"/>
              <a:t>TGak</a:t>
            </a:r>
            <a:r>
              <a:rPr lang="en-US" b="0" dirty="0"/>
              <a:t> Draft</a:t>
            </a:r>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b="0" dirty="0"/>
              <a:t>Discussion of agenda for Thursday morning joint meeting and teleconferences</a:t>
            </a:r>
          </a:p>
          <a:p>
            <a:pPr lvl="1">
              <a:lnSpc>
                <a:spcPct val="80000"/>
              </a:lnSpc>
            </a:pPr>
            <a:r>
              <a:rPr lang="en-US" dirty="0"/>
              <a:t>Teleconferences: </a:t>
            </a:r>
            <a:r>
              <a:rPr lang="en-US" dirty="0" smtClean="0"/>
              <a:t>August 8, 15, 22, 29, </a:t>
            </a:r>
            <a:r>
              <a:rPr lang="en-US" dirty="0"/>
              <a:t>Mondays at 10am Eastern US </a:t>
            </a:r>
            <a:r>
              <a:rPr lang="en-US" dirty="0" smtClean="0"/>
              <a:t>time</a:t>
            </a:r>
            <a:endParaRPr lang="en-US" b="0" dirty="0"/>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dirty="0" smtClean="0"/>
          </a:p>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and 802.1 TSN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a:t>802.1Qbz, 802.1AC status</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a:t>
            </a:r>
            <a:r>
              <a:rPr lang="en-US" dirty="0" smtClean="0"/>
              <a:t>August 8</a:t>
            </a:r>
            <a:r>
              <a:rPr lang="en-US" baseline="30000" dirty="0" smtClean="0"/>
              <a:t>th</a:t>
            </a:r>
            <a:r>
              <a:rPr lang="en-US" dirty="0" smtClean="0"/>
              <a:t>, 15</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at </a:t>
            </a:r>
            <a:r>
              <a:rPr lang="en-US" dirty="0" smtClean="0"/>
              <a:t>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Architecture discussion</a:t>
            </a:r>
          </a:p>
          <a:p>
            <a:pPr>
              <a:lnSpc>
                <a:spcPct val="80000"/>
              </a:lnSpc>
            </a:pPr>
            <a:r>
              <a:rPr lang="en-US" dirty="0"/>
              <a:t>Adjourn 802.11 ARC SC</a:t>
            </a:r>
          </a:p>
          <a:p>
            <a:pPr>
              <a:lnSpc>
                <a:spcPct val="80000"/>
              </a:lnSpc>
            </a:pPr>
            <a:r>
              <a:rPr lang="en-US" dirty="0" smtClean="0"/>
              <a:t>Recess </a:t>
            </a:r>
            <a:r>
              <a:rPr lang="en-US" dirty="0" err="1" smtClean="0"/>
              <a:t>TGak</a:t>
            </a:r>
            <a:r>
              <a:rPr lang="en-US" dirty="0" smtClean="0"/>
              <a:t> until 16:00 today.</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endParaRPr lang="en-US" dirty="0" smtClean="0"/>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[TBD] Moved, </a:t>
            </a:r>
            <a:r>
              <a:rPr lang="en-US" b="0" dirty="0" smtClean="0"/>
              <a:t>to approve the comment resolutions in the TBD tab of 11-15/556rTBD and direct the editor to publish a Draft DX.Y incorporating all comment resolutions approved by vote at this San Diego meeting.</a:t>
            </a:r>
            <a:endParaRPr lang="en-US" b="0" dirty="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a:t>
            </a:r>
            <a:r>
              <a:rPr lang="en-GB" dirty="0" smtClean="0"/>
              <a:t>2.3 </a:t>
            </a:r>
            <a:r>
              <a:rPr lang="en-GB" dirty="0" smtClean="0"/>
              <a:t>of 802.11ak and results of Letter Ballot 218:</a:t>
            </a:r>
          </a:p>
          <a:p>
            <a:pPr lvl="1">
              <a:lnSpc>
                <a:spcPct val="80000"/>
              </a:lnSpc>
            </a:pPr>
            <a:r>
              <a:rPr lang="en-GB" dirty="0" smtClean="0">
                <a:hlinkClick r:id="rId4"/>
              </a:rPr>
              <a:t>http://www.ieee802.org/11/private/Draft_Standards</a:t>
            </a:r>
            <a:r>
              <a:rPr lang="en-GB" smtClean="0">
                <a:hlinkClick r:id="rId4"/>
              </a:rPr>
              <a:t>/11ak/Draft P802.11ak_D2.3.pdf</a:t>
            </a:r>
            <a:r>
              <a:rPr lang="en-GB" smtClean="0"/>
              <a:t> </a:t>
            </a:r>
            <a:endParaRPr lang="en-GB" dirty="0" smtClean="0"/>
          </a:p>
          <a:p>
            <a:pPr lvl="1">
              <a:lnSpc>
                <a:spcPct val="80000"/>
              </a:lnSpc>
            </a:pPr>
            <a:r>
              <a:rPr lang="en-GB" dirty="0" smtClean="0"/>
              <a:t>11-15/</a:t>
            </a:r>
            <a:r>
              <a:rPr lang="en-GB" dirty="0" smtClean="0"/>
              <a:t>556r29, </a:t>
            </a:r>
            <a:r>
              <a:rPr lang="en-GB" dirty="0" smtClean="0"/>
              <a:t>“</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94829157"/>
              </p:ext>
            </p:extLst>
          </p:nvPr>
        </p:nvGraphicFramePr>
        <p:xfrm>
          <a:off x="762001" y="2039431"/>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&amp;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G</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smtClean="0"/>
              <a:t>Work on PAR extension motions for 16:00 session later today.</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11-16/556r29</a:t>
            </a:r>
          </a:p>
          <a:p>
            <a:pPr lvl="1">
              <a:lnSpc>
                <a:spcPct val="80000"/>
              </a:lnSpc>
            </a:pPr>
            <a:r>
              <a:rPr lang="en-US" b="0" dirty="0" smtClean="0"/>
              <a:t>11-16/921r0, Donald 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104763</TotalTime>
  <Words>2777</Words>
  <Application>Microsoft Macintosh PowerPoint</Application>
  <PresentationFormat>On-screen Show (4:3)</PresentationFormat>
  <Paragraphs>455</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17 May 2016 19:30 – 21:30, La Jolla A Room</vt:lpstr>
      <vt:lpstr>Wednesday, 27 July 2016 13:30 – 15:30, La Jolla A Room</vt:lpstr>
      <vt:lpstr>Thursday, 28 July 2016 08:00 – 10:00, Seaport G Room</vt:lpstr>
      <vt:lpstr>Thursday, 28 July 2016 08:00 – 10:00, Seaport G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1217</cp:revision>
  <cp:lastPrinted>2016-06-15T02:09:12Z</cp:lastPrinted>
  <dcterms:created xsi:type="dcterms:W3CDTF">2006-12-04T03:46:13Z</dcterms:created>
  <dcterms:modified xsi:type="dcterms:W3CDTF">2016-07-26T16:50:24Z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