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528" r:id="rId7"/>
    <p:sldId id="470" r:id="rId8"/>
    <p:sldId id="471" r:id="rId9"/>
    <p:sldId id="472" r:id="rId10"/>
    <p:sldId id="474" r:id="rId11"/>
    <p:sldId id="518" r:id="rId12"/>
    <p:sldId id="563" r:id="rId13"/>
    <p:sldId id="564" r:id="rId14"/>
    <p:sldId id="535" r:id="rId15"/>
    <p:sldId id="551" r:id="rId16"/>
    <p:sldId id="558" r:id="rId17"/>
    <p:sldId id="430" r:id="rId18"/>
    <p:sldId id="513" r:id="rId19"/>
    <p:sldId id="554" r:id="rId20"/>
    <p:sldId id="562"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102" d="100"/>
          <a:sy n="102" d="100"/>
        </p:scale>
        <p:origin x="-18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18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2.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Mover:     Seconder: </a:t>
            </a:r>
          </a:p>
          <a:p>
            <a:pPr lvl="1">
              <a:lnSpc>
                <a:spcPct val="80000"/>
              </a:lnSpc>
            </a:pPr>
            <a:r>
              <a:rPr lang="en-US" dirty="0"/>
              <a:t>Yes:    No:    Abstain: </a:t>
            </a:r>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Moved,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TBD</a:t>
            </a:r>
            <a:endParaRPr lang="en-US" dirty="0"/>
          </a:p>
          <a:p>
            <a:pPr lvl="1">
              <a:lnSpc>
                <a:spcPct val="80000"/>
              </a:lnSpc>
            </a:pPr>
            <a:r>
              <a:rPr lang="en-US" dirty="0" smtClean="0"/>
              <a:t>July 11: TBD</a:t>
            </a:r>
            <a:endParaRPr lang="en-US" dirty="0"/>
          </a:p>
          <a:p>
            <a:pPr lvl="2">
              <a:lnSpc>
                <a:spcPct val="80000"/>
              </a:lnSpc>
            </a:pPr>
            <a:r>
              <a:rPr lang="en-US" dirty="0" smtClean="0"/>
              <a:t>Mover:    Seconder: </a:t>
            </a:r>
          </a:p>
          <a:p>
            <a:pPr lvl="2">
              <a:lnSpc>
                <a:spcPct val="80000"/>
              </a:lnSpc>
            </a:pPr>
            <a:r>
              <a:rPr lang="en-US" dirty="0" smtClean="0"/>
              <a:t>Yes:    No:    Abstain:</a:t>
            </a:r>
          </a:p>
          <a:p>
            <a:pPr>
              <a:lnSpc>
                <a:spcPct val="80000"/>
              </a:lnSpc>
            </a:pPr>
            <a:r>
              <a:rPr lang="en-US" dirty="0"/>
              <a:t>Moved, </a:t>
            </a:r>
            <a:r>
              <a:rPr lang="en-US" b="0" dirty="0"/>
              <a:t>to approve </a:t>
            </a:r>
            <a:r>
              <a:rPr lang="en-US" b="0" dirty="0" smtClean="0"/>
              <a:t>11-16/TBD as </a:t>
            </a:r>
            <a:r>
              <a:rPr lang="en-US" b="0" dirty="0"/>
              <a:t>the minutes of the </a:t>
            </a:r>
            <a:r>
              <a:rPr lang="en-US" b="0" dirty="0" err="1" smtClean="0"/>
              <a:t>TGak</a:t>
            </a:r>
            <a:r>
              <a:rPr lang="en-US" b="0" dirty="0" smtClean="0"/>
              <a:t> ad hoc meeting this morning.</a:t>
            </a:r>
            <a:endParaRPr lang="en-US" b="0" dirty="0"/>
          </a:p>
          <a:p>
            <a:pPr lvl="1">
              <a:lnSpc>
                <a:spcPct val="80000"/>
              </a:lnSpc>
            </a:pPr>
            <a:r>
              <a:rPr lang="en-US" dirty="0"/>
              <a:t>Mover:     Seconder: </a:t>
            </a:r>
          </a:p>
          <a:p>
            <a:pPr lvl="1">
              <a:lnSpc>
                <a:spcPct val="80000"/>
              </a:lnSpc>
            </a:pPr>
            <a:r>
              <a:rPr lang="en-US" dirty="0"/>
              <a:t>Yes:    No:    Abstain: </a:t>
            </a:r>
            <a:endParaRPr lang="en-US"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dirty="0"/>
              <a:t>Moved, </a:t>
            </a:r>
            <a:r>
              <a:rPr lang="en-US" b="0" dirty="0"/>
              <a:t>to approve the comment resolutions in the Waikoloa3 tab of 11-15/556r29.</a:t>
            </a:r>
          </a:p>
          <a:p>
            <a:pPr lvl="1">
              <a:lnSpc>
                <a:spcPct val="80000"/>
              </a:lnSpc>
            </a:pPr>
            <a:r>
              <a:rPr lang="en-US" dirty="0"/>
              <a:t>Mover:      Seconder:</a:t>
            </a:r>
          </a:p>
          <a:p>
            <a:pPr lvl="1">
              <a:lnSpc>
                <a:spcPct val="80000"/>
              </a:lnSpc>
            </a:pPr>
            <a:r>
              <a:rPr lang="en-US" dirty="0"/>
              <a:t>Yes:      No:      Abstain: </a:t>
            </a:r>
          </a:p>
          <a:p>
            <a:pPr>
              <a:lnSpc>
                <a:spcPct val="80000"/>
              </a:lnSpc>
            </a:pPr>
            <a:r>
              <a:rPr lang="en-US" b="0" dirty="0"/>
              <a:t>Discussion to resolve or assign comments and improve the </a:t>
            </a:r>
            <a:r>
              <a:rPr lang="en-US" b="0" dirty="0" err="1"/>
              <a:t>TGak</a:t>
            </a:r>
            <a:r>
              <a:rPr lang="en-US" b="0" dirty="0"/>
              <a:t> Draft</a:t>
            </a:r>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teleconferences</a:t>
            </a:r>
          </a:p>
          <a:p>
            <a:pPr lvl="1">
              <a:lnSpc>
                <a:spcPct val="80000"/>
              </a:lnSpc>
            </a:pPr>
            <a:r>
              <a:rPr lang="en-US" dirty="0"/>
              <a:t>Teleconferences: </a:t>
            </a:r>
            <a:r>
              <a:rPr lang="en-US" dirty="0" smtClean="0"/>
              <a:t>TBD, </a:t>
            </a:r>
            <a:r>
              <a:rPr lang="en-US" dirty="0"/>
              <a:t>Mondays at 10am Eastern US </a:t>
            </a:r>
            <a:r>
              <a:rPr lang="en-US" dirty="0" smtClean="0"/>
              <a:t>time</a:t>
            </a:r>
            <a:endParaRPr lang="en-US" b="0" dirty="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and 802.1 TSN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a:t>802.1Qbz, 802.1AC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TBD 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Architecture discussion</a:t>
            </a:r>
          </a:p>
          <a:p>
            <a:pPr>
              <a:lnSpc>
                <a:spcPct val="80000"/>
              </a:lnSpc>
            </a:pPr>
            <a:r>
              <a:rPr lang="en-US" dirty="0"/>
              <a:t>Adjourn 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smtClean="0"/>
              <a:t>11-12</a:t>
            </a:r>
            <a:r>
              <a:rPr lang="en-GB" dirty="0"/>
              <a:t>/1207r1,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2.2 of 802.11ak and results of Letter Ballot 218:</a:t>
            </a:r>
          </a:p>
          <a:p>
            <a:pPr lvl="1">
              <a:lnSpc>
                <a:spcPct val="80000"/>
              </a:lnSpc>
            </a:pPr>
            <a:r>
              <a:rPr lang="en-GB" dirty="0" smtClean="0">
                <a:hlinkClick r:id="rId4"/>
              </a:rPr>
              <a:t>http://www.ieee802.org/11/private/Draft_Standards/11ak/Draft P802.11ak_D2.2.pdf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9157"/>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G</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a:t>Discussion 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103068</TotalTime>
  <Words>2134</Words>
  <Application>Microsoft Macintosh PowerPoint</Application>
  <PresentationFormat>On-screen Show (4:3)</PresentationFormat>
  <Paragraphs>345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2016 802.11ak Agenda</vt:lpstr>
      <vt:lpstr>IEEE 802.11ak/GLK: Enhancements For Transit Links Within Bridged Networks</vt:lpstr>
      <vt:lpstr>Venue</vt:lpstr>
      <vt:lpstr>TGak Timeline At Start of Meeting</vt:lpstr>
      <vt:lpstr>Sessions</vt:lpstr>
      <vt:lpstr>Monday, 25 July 2016 08:00 – 10:00, La Jolla A Room</vt:lpstr>
      <vt:lpstr>Participants, Patents, and Duty to Inform</vt:lpstr>
      <vt:lpstr>Patent Related Links</vt:lpstr>
      <vt:lpstr>Call for Potentially Essential Patents</vt:lpstr>
      <vt:lpstr>Other Guidelines for IEEE WG Meetings</vt:lpstr>
      <vt:lpstr>Monday, 25 July2016 16:00 – 18:00, Seaport H Room</vt:lpstr>
      <vt:lpstr>Monday, 25 July2016 16:00 – 18:00, Seaport H Room</vt:lpstr>
      <vt:lpstr>Monday, 25 July2016 16:00 – 18:00, Seaport H Room</vt:lpstr>
      <vt:lpstr>Tuesday, 26 July 2016 13:30 – 15:30, Seaport H Room</vt:lpstr>
      <vt:lpstr>Tuesday, 17 May 2016 19:30 – 21:30, La Jolla A Room</vt:lpstr>
      <vt:lpstr>Wednesday, 27 July 2016 13:30 – 15:30, La Jolla A Room</vt:lpstr>
      <vt:lpstr>Thursday, 28 July 2016 08:00 – 10:00, Seaport G Room</vt:lpstr>
      <vt:lpstr>Thursday, 28 July 2016 08:00 – 10:00, Seaport G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1200</cp:revision>
  <cp:lastPrinted>2016-06-15T02:09:12Z</cp:lastPrinted>
  <dcterms:created xsi:type="dcterms:W3CDTF">2006-12-04T03:46:13Z</dcterms:created>
  <dcterms:modified xsi:type="dcterms:W3CDTF">2016-07-12T03:35:38Z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