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73" r:id="rId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4660"/>
  </p:normalViewPr>
  <p:slideViewPr>
    <p:cSldViewPr>
      <p:cViewPr varScale="1">
        <p:scale>
          <a:sx n="98" d="100"/>
          <a:sy n="98" d="100"/>
        </p:scale>
        <p:origin x="96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802.11-16-0753-00-lrlp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 smtClean="0"/>
              <a:t>May </a:t>
            </a:r>
            <a:r>
              <a:rPr lang="en-US" dirty="0"/>
              <a:t>2016 </a:t>
            </a:r>
            <a:r>
              <a:rPr lang="en-US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847933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31838"/>
          </a:xfrm>
        </p:spPr>
        <p:txBody>
          <a:bodyPr/>
          <a:lstStyle/>
          <a:p>
            <a:r>
              <a:rPr lang="en-US" dirty="0" smtClean="0"/>
              <a:t>LRLP Closing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9"/>
            <a:ext cx="8001000" cy="54213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the opening meeting of LRLP, a straw poll indicated support for focusing LRLP </a:t>
            </a:r>
            <a:r>
              <a:rPr lang="en-US" dirty="0" smtClean="0"/>
              <a:t>primarily </a:t>
            </a:r>
            <a:r>
              <a:rPr lang="en-US" dirty="0" smtClean="0"/>
              <a:t>on low power operation, as a means to gain broader support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>
                <a:cs typeface="+mn-cs"/>
              </a:rPr>
              <a:t>Straw Poll: 25 </a:t>
            </a:r>
            <a:r>
              <a:rPr lang="en-US" sz="2400" b="1" dirty="0">
                <a:cs typeface="+mn-cs"/>
              </a:rPr>
              <a:t>for, 5 against, 16 </a:t>
            </a:r>
            <a:r>
              <a:rPr lang="en-US" sz="2400" b="1" dirty="0" smtClean="0">
                <a:cs typeface="+mn-cs"/>
              </a:rPr>
              <a:t>abstain</a:t>
            </a:r>
            <a:endParaRPr lang="en-US" sz="2400" b="1" dirty="0">
              <a:cs typeface="+mn-cs"/>
            </a:endParaRPr>
          </a:p>
          <a:p>
            <a:endParaRPr lang="en-US" dirty="0" smtClean="0"/>
          </a:p>
          <a:p>
            <a:r>
              <a:rPr lang="en-US" dirty="0" smtClean="0"/>
              <a:t>In WNG, the membership of 802.11 expressed strong support for the LP-WUR proposal. </a:t>
            </a:r>
          </a:p>
          <a:p>
            <a:endParaRPr lang="en-US" dirty="0" smtClean="0"/>
          </a:p>
          <a:p>
            <a:r>
              <a:rPr lang="en-US" dirty="0" smtClean="0"/>
              <a:t>In the second meeting of LRLP, the membership expressed a strong preference against pursuing development of the low power operational mode, to focus exclusively on sleep mode through the LP-WUR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Straw poll to continue development of LRLP: 1 for, 42 against,  32 abstain)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work of  the LRLP TIG has been completed with the launch of study group addressing a similar scope. Therefore the LRLP TIG has been disbanded.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97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771</TotalTime>
  <Words>126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Unicode MS</vt:lpstr>
      <vt:lpstr>Arial</vt:lpstr>
      <vt:lpstr>MS Gothic</vt:lpstr>
      <vt:lpstr>Times New Roman</vt:lpstr>
      <vt:lpstr>Office Theme</vt:lpstr>
      <vt:lpstr>Document</vt:lpstr>
      <vt:lpstr>IEEE 802.11 LRLP TIG May 2016 Closing Report</vt:lpstr>
      <vt:lpstr>LRLP Closing Report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68</cp:revision>
  <cp:lastPrinted>1601-01-01T00:00:00Z</cp:lastPrinted>
  <dcterms:created xsi:type="dcterms:W3CDTF">2016-02-08T13:08:28Z</dcterms:created>
  <dcterms:modified xsi:type="dcterms:W3CDTF">2016-05-20T06:47:27Z</dcterms:modified>
</cp:coreProperties>
</file>