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2" r:id="rId3"/>
    <p:sldId id="297" r:id="rId4"/>
    <p:sldId id="299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37" autoAdjust="0"/>
    <p:restoredTop sz="95337" autoAdjust="0"/>
  </p:normalViewPr>
  <p:slideViewPr>
    <p:cSldViewPr>
      <p:cViewPr>
        <p:scale>
          <a:sx n="95" d="100"/>
          <a:sy n="95" d="100"/>
        </p:scale>
        <p:origin x="-26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hr-HR" smtClean="0"/>
              <a:t>doc.: IEEE 802.11-16/748r1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hr-HR" smtClean="0"/>
              <a:t>doc.: IEEE 802.11-16/748r1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r-HR" smtClean="0"/>
              <a:t>doc.: IEEE 802.11-16/748r1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r-HR" smtClean="0"/>
              <a:t>doc.: IEEE 802.11-16/748r1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802.11-16/748r1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802.11-16/748r1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May 2016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802.11-16/</a:t>
            </a:r>
            <a:r>
              <a:rPr lang="en-US" sz="1800" b="1" dirty="0" smtClean="0"/>
              <a:t>0748r1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May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057183"/>
              </p:ext>
            </p:extLst>
          </p:nvPr>
        </p:nvGraphicFramePr>
        <p:xfrm>
          <a:off x="515938" y="2890838"/>
          <a:ext cx="7783512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" name="Document" r:id="rId5" imgW="8255000" imgH="1473200" progId="Word.Document.8">
                  <p:embed/>
                </p:oleObj>
              </mc:Choice>
              <mc:Fallback>
                <p:oleObj name="Document" r:id="rId5" imgW="8255000" imgH="14732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90838"/>
                        <a:ext cx="7783512" cy="138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-457200">
              <a:lnSpc>
                <a:spcPct val="120000"/>
              </a:lnSpc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of IEEE 802.11 Task Group </a:t>
            </a:r>
            <a:r>
              <a:rPr lang="en-GB" dirty="0" err="1" smtClean="0"/>
              <a:t>ak</a:t>
            </a:r>
            <a:r>
              <a:rPr lang="en-GB" dirty="0" smtClean="0"/>
              <a:t> </a:t>
            </a:r>
            <a:r>
              <a:rPr lang="en-GB" dirty="0"/>
              <a:t>at the IEEE 802.11 Meeting, </a:t>
            </a:r>
            <a:r>
              <a:rPr lang="en-GB" dirty="0" smtClean="0"/>
              <a:t>March 2016, </a:t>
            </a:r>
            <a:r>
              <a:rPr lang="en-GB" dirty="0"/>
              <a:t>held </a:t>
            </a:r>
            <a:r>
              <a:rPr lang="en-GB" dirty="0" smtClean="0"/>
              <a:t>at the Hilton Waikoloa, Big Island, Hawai‘i.</a:t>
            </a:r>
            <a:endParaRPr lang="en-GB" dirty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7200" cy="4800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Met jointly: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200" dirty="0" smtClean="0"/>
              <a:t>With 802.11 ARC SC Thursday AM1.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Generated Draft D2.1 and D2.2 which have been posted.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Reaffirmed Mark Hamilton as </a:t>
            </a:r>
            <a:r>
              <a:rPr lang="en-GB" sz="2400" dirty="0" err="1" smtClean="0"/>
              <a:t>TGak</a:t>
            </a:r>
            <a:r>
              <a:rPr lang="en-GB" sz="2400" dirty="0" smtClean="0"/>
              <a:t> Vice Chair.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 smtClean="0"/>
              <a:t>TGak</a:t>
            </a:r>
            <a:r>
              <a:rPr lang="en-GB" sz="2400" dirty="0" smtClean="0"/>
              <a:t> </a:t>
            </a:r>
            <a:r>
              <a:rPr lang="en-GB" sz="2400" dirty="0" smtClean="0"/>
              <a:t>has resolved 227 of our 346 comments from recirculation LB218 and all unresolved comments have been assigned to someone.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An annotated agenda is in 11-</a:t>
            </a:r>
            <a:r>
              <a:rPr lang="en-GB" sz="2400" dirty="0" smtClean="0"/>
              <a:t>16/0513.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The minutes </a:t>
            </a:r>
            <a:r>
              <a:rPr lang="en-GB" sz="2400" dirty="0" smtClean="0"/>
              <a:t>will be in 11-16/0749.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161821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Decided to hold </a:t>
            </a:r>
            <a:r>
              <a:rPr lang="en-GB" sz="2400" dirty="0" smtClean="0"/>
              <a:t>1 ½ hour </a:t>
            </a:r>
            <a:r>
              <a:rPr lang="en-GB" sz="2400" dirty="0"/>
              <a:t>teleconferences, to be joint with </a:t>
            </a:r>
            <a:r>
              <a:rPr lang="en-GB" sz="2400" dirty="0" smtClean="0"/>
              <a:t>802.1Qbz if mutually convenient, </a:t>
            </a:r>
            <a:r>
              <a:rPr lang="en-GB" sz="2400" dirty="0"/>
              <a:t>on </a:t>
            </a:r>
            <a:r>
              <a:rPr lang="en-US" sz="2400" dirty="0" smtClean="0"/>
              <a:t>Monday, June </a:t>
            </a:r>
            <a:r>
              <a:rPr lang="en-US" sz="2400" dirty="0"/>
              <a:t>6</a:t>
            </a:r>
            <a:r>
              <a:rPr lang="en-US" sz="2400" baseline="30000" dirty="0"/>
              <a:t>th</a:t>
            </a:r>
            <a:r>
              <a:rPr lang="en-US" sz="2400" dirty="0"/>
              <a:t>, 13</a:t>
            </a:r>
            <a:r>
              <a:rPr lang="en-US" sz="2400" baseline="30000" dirty="0"/>
              <a:t>th</a:t>
            </a:r>
            <a:r>
              <a:rPr lang="en-US" sz="2400" dirty="0"/>
              <a:t>, and 20</a:t>
            </a:r>
            <a:r>
              <a:rPr lang="en-US" sz="2400" baseline="30000" dirty="0"/>
              <a:t>th</a:t>
            </a:r>
            <a:r>
              <a:rPr lang="en-US" sz="2400" dirty="0"/>
              <a:t>, and July </a:t>
            </a:r>
            <a:r>
              <a:rPr lang="en-US" sz="2400" dirty="0" smtClean="0"/>
              <a:t>11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all at 10am Eastern </a:t>
            </a:r>
            <a:r>
              <a:rPr lang="en-US" sz="2400" dirty="0"/>
              <a:t>US time</a:t>
            </a:r>
            <a:r>
              <a:rPr lang="en-GB" sz="24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July 2016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Resolve comments from WG recirculation ballot.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802.11 ARC SC and 802.1 TSN.</a:t>
            </a:r>
          </a:p>
          <a:p>
            <a:pPr marL="457200" lvl="1" indent="0"/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67566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3350</TotalTime>
  <Words>280</Words>
  <Application>Microsoft Macintosh PowerPoint</Application>
  <PresentationFormat>On-screen Show (4:3)</PresentationFormat>
  <Paragraphs>44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TGak May Closing Report </vt:lpstr>
      <vt:lpstr>Abstract</vt:lpstr>
      <vt:lpstr>TGak Closing Report</vt:lpstr>
      <vt:lpstr>TGak Closing Report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Donald Eastlake</cp:lastModifiedBy>
  <cp:revision>170</cp:revision>
  <cp:lastPrinted>1998-02-10T13:28:06Z</cp:lastPrinted>
  <dcterms:created xsi:type="dcterms:W3CDTF">2009-07-15T16:38:20Z</dcterms:created>
  <dcterms:modified xsi:type="dcterms:W3CDTF">2016-05-20T18:32:56Z</dcterms:modified>
</cp:coreProperties>
</file>