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802.11-16/748r1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802.11-16/748r1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802.11-16/748r1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802.11-16/748r1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802.11-16/748r1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802.11-16/748r1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</a:t>
            </a:r>
            <a:r>
              <a:rPr lang="en-US" sz="1800" b="1" dirty="0" smtClean="0"/>
              <a:t>0748r1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5" imgW="8255000" imgH="1473200" progId="Word.Document.8">
                  <p:embed/>
                </p:oleObj>
              </mc:Choice>
              <mc:Fallback>
                <p:oleObj name="Document" r:id="rId5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March 2016, </a:t>
            </a:r>
            <a:r>
              <a:rPr lang="en-GB" dirty="0"/>
              <a:t>held </a:t>
            </a:r>
            <a:r>
              <a:rPr lang="en-GB" dirty="0" smtClean="0"/>
              <a:t>at the Hilton Waikoloa, Big Island, Hawai‘i.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With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Generated Draft D2.1 and D2.2 which have been posted.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Reaffirmed Mark Hamilton as </a:t>
            </a:r>
            <a:r>
              <a:rPr lang="en-GB" sz="2400" dirty="0" err="1" smtClean="0"/>
              <a:t>TGak</a:t>
            </a:r>
            <a:r>
              <a:rPr lang="en-GB" sz="2400" dirty="0" smtClean="0"/>
              <a:t> Vice Chair.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 smtClean="0"/>
              <a:t>has resolved 227 of our 346 comments from recirculation LB218 and all unresolved comments have been assigned to someone.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16/0513.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11-16/0749.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June </a:t>
            </a:r>
            <a:r>
              <a:rPr lang="en-US" sz="2400" dirty="0"/>
              <a:t>6</a:t>
            </a:r>
            <a:r>
              <a:rPr lang="en-US" sz="2400" baseline="30000" dirty="0"/>
              <a:t>th</a:t>
            </a:r>
            <a:r>
              <a:rPr lang="en-US" sz="2400" dirty="0"/>
              <a:t>, 13</a:t>
            </a:r>
            <a:r>
              <a:rPr lang="en-US" sz="2400" baseline="30000" dirty="0"/>
              <a:t>th</a:t>
            </a:r>
            <a:r>
              <a:rPr lang="en-US" sz="2400" dirty="0"/>
              <a:t>, and 20</a:t>
            </a:r>
            <a:r>
              <a:rPr lang="en-US" sz="2400" baseline="30000" dirty="0"/>
              <a:t>th</a:t>
            </a:r>
            <a:r>
              <a:rPr lang="en-US" sz="2400" dirty="0"/>
              <a:t>, and July </a:t>
            </a:r>
            <a:r>
              <a:rPr lang="en-US" sz="2400" dirty="0" smtClean="0"/>
              <a:t>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2016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 and 802.1 TSN.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3350</TotalTime>
  <Words>280</Words>
  <Application>Microsoft Macintosh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170</cp:revision>
  <cp:lastPrinted>1998-02-10T13:28:06Z</cp:lastPrinted>
  <dcterms:created xsi:type="dcterms:W3CDTF">2009-07-15T16:38:20Z</dcterms:created>
  <dcterms:modified xsi:type="dcterms:W3CDTF">2016-05-20T18:32:56Z</dcterms:modified>
</cp:coreProperties>
</file>