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72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802.11-16/0737r0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802.11-16/0737r0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802.11-16/0737r0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802.11-16/0737r0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802.11-16/0737r0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2016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802.11-16/0737r0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2016-05-19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71020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May 2016, Waikoloa.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GB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LB219 Comment </a:t>
            </a:r>
            <a:r>
              <a:rPr lang="en-GB" altLang="en-US" dirty="0"/>
              <a:t>Resolution Analysis</a:t>
            </a:r>
          </a:p>
          <a:p>
            <a:pPr lvl="1">
              <a:defRPr/>
            </a:pPr>
            <a:r>
              <a:rPr lang="en-GB" altLang="en-US" dirty="0" smtClean="0"/>
              <a:t>93% </a:t>
            </a:r>
            <a:r>
              <a:rPr lang="en-GB" altLang="en-US" dirty="0"/>
              <a:t>approval, </a:t>
            </a:r>
            <a:r>
              <a:rPr lang="en-GB" altLang="en-US" dirty="0" smtClean="0"/>
              <a:t>71 comments</a:t>
            </a:r>
            <a:endParaRPr lang="en-GB" altLang="en-US" dirty="0"/>
          </a:p>
          <a:p>
            <a:pPr lvl="1">
              <a:defRPr/>
            </a:pPr>
            <a:r>
              <a:rPr lang="en-GB" dirty="0" smtClean="0"/>
              <a:t>Comment resolution complete and will request re-circulation letter ballot</a:t>
            </a:r>
            <a:endParaRPr lang="en-GB" dirty="0"/>
          </a:p>
          <a:p>
            <a:r>
              <a:rPr lang="en-GB" dirty="0" smtClean="0"/>
              <a:t>Discussion topics</a:t>
            </a:r>
          </a:p>
          <a:p>
            <a:pPr lvl="1"/>
            <a:r>
              <a:rPr lang="en-GB" dirty="0" smtClean="0"/>
              <a:t>Solicited PAD</a:t>
            </a:r>
          </a:p>
          <a:p>
            <a:pPr lvl="1"/>
            <a:r>
              <a:rPr lang="en-GB" dirty="0" smtClean="0"/>
              <a:t>Service Hash element</a:t>
            </a:r>
          </a:p>
          <a:p>
            <a:r>
              <a:rPr lang="en-GB" dirty="0" smtClean="0"/>
              <a:t>Mandatory Draft Review (MRD)</a:t>
            </a:r>
          </a:p>
          <a:p>
            <a:pPr lvl="1"/>
            <a:r>
              <a:rPr lang="en-GB" dirty="0" smtClean="0"/>
              <a:t>Will send D4.1 for MRD at the end of May/Early June</a:t>
            </a:r>
          </a:p>
          <a:p>
            <a:pPr lvl="1"/>
            <a:r>
              <a:rPr lang="en-GB" dirty="0" smtClean="0"/>
              <a:t>Editor will then prepare D5.0 for letter ballot to complete by the start of the July 2016 face to face meeting</a:t>
            </a:r>
          </a:p>
          <a:p>
            <a:r>
              <a:rPr lang="en-GB" dirty="0" smtClean="0"/>
              <a:t>Plans for July 2016</a:t>
            </a:r>
            <a:endParaRPr lang="en-GB" sz="2000" dirty="0" smtClean="0"/>
          </a:p>
          <a:p>
            <a:pPr lvl="1"/>
            <a:r>
              <a:rPr lang="en-GB" dirty="0"/>
              <a:t>W</a:t>
            </a:r>
            <a:r>
              <a:rPr lang="en-GB" dirty="0" smtClean="0"/>
              <a:t>ork on comment resolutions </a:t>
            </a:r>
            <a:r>
              <a:rPr lang="en-GB" smtClean="0"/>
              <a:t>from D5.0 re-circulation </a:t>
            </a:r>
            <a:r>
              <a:rPr lang="en-GB" dirty="0" smtClean="0"/>
              <a:t>ballot</a:t>
            </a:r>
          </a:p>
          <a:p>
            <a:pPr lvl="1"/>
            <a:r>
              <a:rPr lang="en-GB" dirty="0" smtClean="0"/>
              <a:t>Intend to request conditional sponsor ballot at the EC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13515</TotalTime>
  <Words>170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811</cp:revision>
  <cp:lastPrinted>1998-02-10T13:28:06Z</cp:lastPrinted>
  <dcterms:created xsi:type="dcterms:W3CDTF">2004-12-02T14:01:45Z</dcterms:created>
  <dcterms:modified xsi:type="dcterms:W3CDTF">2016-05-20T02:30:58Z</dcterms:modified>
</cp:coreProperties>
</file>