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117" d="100"/>
          <a:sy n="117" d="100"/>
        </p:scale>
        <p:origin x="5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802.11-16/0735r0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802.11-16/0735r0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of the GCM CIDs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234466"/>
              </p:ext>
            </p:extLst>
          </p:nvPr>
        </p:nvGraphicFramePr>
        <p:xfrm>
          <a:off x="508000" y="2057400"/>
          <a:ext cx="8156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255000" imgH="2984500" progId="Word.Document.8">
                  <p:embed/>
                </p:oleObj>
              </mc:Choice>
              <mc:Fallback>
                <p:oleObj name="Document" r:id="rId4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57400"/>
                        <a:ext cx="8156575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a resolution to CIDs 20045, 20046, 20047, 20048, 20049, 20050, 20051, 20052, 20053, and 20054.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sz="1800" b="1" dirty="0" smtClean="0"/>
              <a:t>Move to </a:t>
            </a:r>
          </a:p>
          <a:p>
            <a:pPr marL="742950" lvl="2" indent="-342900">
              <a:spcBef>
                <a:spcPts val="600"/>
              </a:spcBef>
              <a:buFont typeface="AppleSymbols" charset="0"/>
              <a:buChar char="▻"/>
            </a:pPr>
            <a:r>
              <a:rPr lang="en-US" sz="1600" dirty="0" smtClean="0"/>
              <a:t>Approve the following comment resolution for CIDs 20045, 20046, 20047, 20048, 20049, 20050, 20051, 20052, 20053, 20054:</a:t>
            </a:r>
          </a:p>
          <a:p>
            <a:pPr marL="742950" lvl="2" indent="-342900">
              <a:spcBef>
                <a:spcPts val="600"/>
              </a:spcBef>
              <a:buFont typeface="AppleSymbols" charset="0"/>
              <a:buChar char="▻"/>
            </a:pPr>
            <a:r>
              <a:rPr lang="en-US" sz="1600" dirty="0" smtClean="0"/>
              <a:t>“REJECT-- The </a:t>
            </a:r>
            <a:r>
              <a:rPr lang="en-US" sz="1600" dirty="0"/>
              <a:t>CRC has considered one or more other resolutions that attempt to </a:t>
            </a:r>
            <a:r>
              <a:rPr lang="en-US" sz="1600" dirty="0" smtClean="0"/>
              <a:t>satisfy </a:t>
            </a:r>
            <a:r>
              <a:rPr lang="en-US" sz="1600" dirty="0"/>
              <a:t>the comment, but no such resolution has received 75% approval</a:t>
            </a:r>
            <a:r>
              <a:rPr lang="en-US" sz="1600" dirty="0" smtClean="0"/>
              <a:t>.”</a:t>
            </a:r>
          </a:p>
          <a:p>
            <a:pPr marL="0" lvl="1" indent="0">
              <a:spcBef>
                <a:spcPts val="600"/>
              </a:spcBef>
            </a:pPr>
            <a:endParaRPr lang="en-US" dirty="0" smtClean="0"/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Moved: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Seconded: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Y – 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N –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A –</a:t>
            </a:r>
          </a:p>
          <a:p>
            <a:pPr marL="0" lvl="1" indent="0">
              <a:spcBef>
                <a:spcPts val="600"/>
              </a:spcBef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</TotalTime>
  <Words>189</Words>
  <Application>Microsoft Macintosh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AppleSymbols</vt:lpstr>
      <vt:lpstr>Arial Unicode MS</vt:lpstr>
      <vt:lpstr>MS Gothic</vt:lpstr>
      <vt:lpstr>Times New Roman</vt:lpstr>
      <vt:lpstr>Office Theme</vt:lpstr>
      <vt:lpstr>Microsoft Word 97 - 2004 Document</vt:lpstr>
      <vt:lpstr>Resolution of the GCM CIDs</vt:lpstr>
      <vt:lpstr>Abstract</vt:lpstr>
      <vt:lpstr>Motion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of the GCM CIDs</dc:title>
  <dc:subject/>
  <dc:creator>Dan Harkins</dc:creator>
  <cp:keywords/>
  <dc:description/>
  <cp:lastModifiedBy>Microsoft Office User</cp:lastModifiedBy>
  <cp:revision>2</cp:revision>
  <cp:lastPrinted>1601-01-01T00:00:00Z</cp:lastPrinted>
  <dcterms:created xsi:type="dcterms:W3CDTF">2016-05-19T18:58:52Z</dcterms:created>
  <dcterms:modified xsi:type="dcterms:W3CDTF">2016-05-19T19:13:53Z</dcterms:modified>
  <cp:category/>
</cp:coreProperties>
</file>