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61" d="100"/>
          <a:sy n="61" d="100"/>
        </p:scale>
        <p:origin x="870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  <a:p>
            <a:pPr lvl="2"/>
            <a:r>
              <a:rPr lang="en-GB" altLang="en-US" dirty="0" smtClean="0"/>
              <a:t>Third level</a:t>
            </a:r>
          </a:p>
          <a:p>
            <a:pPr lvl="3"/>
            <a:r>
              <a:rPr lang="en-GB" altLang="en-US" dirty="0" smtClean="0"/>
              <a:t>Fourth level</a:t>
            </a:r>
          </a:p>
          <a:p>
            <a:pPr lvl="4"/>
            <a:r>
              <a:rPr lang="en-GB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July 2016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802.11-16/0728r1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4-01-0wng-agenda-for-wng-2016-05.ppt" TargetMode="External"/><Relationship Id="rId7" Type="http://schemas.openxmlformats.org/officeDocument/2006/relationships/hyperlink" Target="https://mentor.ieee.org/802.11/dcn/16/11-16-0706-00-0wng-wng-meeting-minutes-of-2016-may-waikoloa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0651-03-0000-802-11-discussion-of-inputs-to-802-ec-5g-sc.pptx" TargetMode="External"/><Relationship Id="rId5" Type="http://schemas.openxmlformats.org/officeDocument/2006/relationships/hyperlink" Target="https://mentor.ieee.org/802.11/dcn/16/11-16-0605-03-0wng-proposal-for-lp-wur-study-group.pptx" TargetMode="External"/><Relationship Id="rId4" Type="http://schemas.openxmlformats.org/officeDocument/2006/relationships/hyperlink" Target="https://mentor.ieee.org/802.11/dcn/16/11-16-0708-01-0wng-lifi-presentation-and-demo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2016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2016-05-20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432254"/>
              </p:ext>
            </p:extLst>
          </p:nvPr>
        </p:nvGraphicFramePr>
        <p:xfrm>
          <a:off x="711200" y="2447528"/>
          <a:ext cx="75469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447528"/>
                        <a:ext cx="754697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2016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May 2016 in Waikoloa, Hawaii (USA)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2016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609600"/>
            <a:ext cx="8064896" cy="5865813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 smtClean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600" b="0" dirty="0" smtClean="0"/>
              <a:t> </a:t>
            </a:r>
            <a:r>
              <a:rPr lang="en-US" altLang="en-US" sz="1600" b="0" dirty="0">
                <a:hlinkClick r:id="rId3"/>
              </a:rPr>
              <a:t>https://</a:t>
            </a:r>
            <a:r>
              <a:rPr lang="en-US" altLang="en-US" sz="1600" b="0" dirty="0" smtClean="0">
                <a:hlinkClick r:id="rId3"/>
              </a:rPr>
              <a:t>mentor.ieee.org/802.11/dcn/16/11-16-0514-01-0wng-agenda-for-wng-2016-05.ppt</a:t>
            </a:r>
            <a:r>
              <a:rPr lang="en-US" altLang="en-US" sz="1600" b="0" dirty="0" smtClean="0"/>
              <a:t>  </a:t>
            </a:r>
            <a:endParaRPr lang="en-US" altLang="en-US" sz="1400" b="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 smtClean="0"/>
              <a:t>Reconfirmation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 smtClean="0"/>
              <a:t>Lei Wang (Marvell) was reconfirmed as vice-chair by unanimous consent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 smtClean="0"/>
              <a:t>Presentations at </a:t>
            </a:r>
            <a:r>
              <a:rPr lang="en-US" altLang="en-US" dirty="0" smtClean="0"/>
              <a:t>May 2016 </a:t>
            </a:r>
            <a:r>
              <a:rPr lang="en-US" altLang="en-US" dirty="0" smtClean="0"/>
              <a:t>meeting</a:t>
            </a:r>
            <a:endParaRPr lang="en-GB" altLang="en-US" sz="20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altLang="en-US" sz="1800" dirty="0" smtClean="0"/>
              <a:t>“</a:t>
            </a:r>
            <a:r>
              <a:rPr lang="en-US" sz="1800" dirty="0" err="1"/>
              <a:t>LiFi</a:t>
            </a:r>
            <a:r>
              <a:rPr lang="en-US" sz="1800" dirty="0"/>
              <a:t> presentation and demo</a:t>
            </a:r>
            <a:r>
              <a:rPr lang="en-GB" altLang="en-US" sz="1800" dirty="0" smtClean="0"/>
              <a:t>,” </a:t>
            </a:r>
            <a:r>
              <a:rPr lang="en-US" sz="1800" dirty="0"/>
              <a:t>Nikola </a:t>
            </a:r>
            <a:r>
              <a:rPr lang="en-US" sz="1800" dirty="0" err="1"/>
              <a:t>Serafimovski</a:t>
            </a:r>
            <a:r>
              <a:rPr lang="en-US" sz="1800" dirty="0"/>
              <a:t> (</a:t>
            </a:r>
            <a:r>
              <a:rPr lang="en-US" sz="1800" dirty="0" err="1"/>
              <a:t>PureLiFi</a:t>
            </a:r>
            <a:r>
              <a:rPr lang="en-US" sz="1800" dirty="0" smtClean="0"/>
              <a:t>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mentor.ieee.org/802.11/dcn/16/11-16-0708-01-0wng-lifi-presentation-and-demo.pptx</a:t>
            </a:r>
            <a:r>
              <a:rPr lang="en-US" sz="1600" dirty="0" smtClean="0"/>
              <a:t> </a:t>
            </a:r>
            <a:endParaRPr lang="en-US" sz="16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 smtClean="0"/>
              <a:t>“</a:t>
            </a:r>
            <a:r>
              <a:rPr lang="en-US" sz="1800" dirty="0"/>
              <a:t>Proposal for LP-WUR Study Group</a:t>
            </a:r>
            <a:r>
              <a:rPr lang="en-US" sz="1800" dirty="0" smtClean="0"/>
              <a:t>,” </a:t>
            </a:r>
            <a:r>
              <a:rPr lang="en-US" sz="1800" dirty="0" err="1"/>
              <a:t>Minyoung</a:t>
            </a:r>
            <a:r>
              <a:rPr lang="en-US" sz="1800" dirty="0"/>
              <a:t> Park (Intel</a:t>
            </a:r>
            <a:r>
              <a:rPr lang="en-US" sz="1800" dirty="0" smtClean="0"/>
              <a:t>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mentor.ieee.org/802.11/dcn/16/11-16-0605-03-0wng-proposal-for-lp-wur-study-group.pptx</a:t>
            </a:r>
            <a:r>
              <a:rPr lang="en-US" sz="1600" dirty="0" smtClean="0"/>
              <a:t> </a:t>
            </a:r>
            <a:endParaRPr lang="en-US" sz="16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 smtClean="0"/>
              <a:t>“Discussion of 802.11 </a:t>
            </a:r>
            <a:r>
              <a:rPr lang="en-US" sz="1800" dirty="0"/>
              <a:t>inputs to 5G EC SC,” </a:t>
            </a:r>
            <a:r>
              <a:rPr lang="en-US" sz="1800" dirty="0" smtClean="0"/>
              <a:t>Joseph </a:t>
            </a:r>
            <a:r>
              <a:rPr lang="en-US" sz="1800" dirty="0"/>
              <a:t>Levy (</a:t>
            </a:r>
            <a:r>
              <a:rPr lang="en-US" sz="1800" dirty="0" err="1"/>
              <a:t>InterDigital</a:t>
            </a:r>
            <a:r>
              <a:rPr lang="en-US" sz="1800" dirty="0" smtClean="0"/>
              <a:t>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6"/>
              </a:rPr>
              <a:t>https://</a:t>
            </a:r>
            <a:r>
              <a:rPr lang="en-US" sz="1600" dirty="0" smtClean="0">
                <a:hlinkClick r:id="rId6"/>
              </a:rPr>
              <a:t>mentor.ieee.org/802.11/dcn/16/11-16-0651-03-0000-802-11-discussion-of-inputs-to-802-ec-5g-sc.pptx</a:t>
            </a:r>
            <a:r>
              <a:rPr lang="en-US" sz="1600" dirty="0" smtClean="0"/>
              <a:t> </a:t>
            </a:r>
            <a:endParaRPr lang="en-US" sz="1600" dirty="0"/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 smtClean="0"/>
              <a:t>Minutes</a:t>
            </a:r>
            <a:endParaRPr lang="en-GB" altLang="en-US" sz="2000" dirty="0"/>
          </a:p>
          <a:p>
            <a:pPr lvl="1">
              <a:spcBef>
                <a:spcPts val="0"/>
              </a:spcBef>
            </a:pPr>
            <a:r>
              <a:rPr lang="en-GB" altLang="en-US" sz="1600" dirty="0">
                <a:hlinkClick r:id="rId7"/>
              </a:rPr>
              <a:t>https://</a:t>
            </a:r>
            <a:r>
              <a:rPr lang="en-GB" altLang="en-US" sz="1600" dirty="0" smtClean="0">
                <a:hlinkClick r:id="rId7"/>
              </a:rPr>
              <a:t>mentor.ieee.org/802.11/dcn/16/11-16-0706-00-0wng-wng-meeting-minutes-of-2016-may-waikoloa.docx</a:t>
            </a:r>
            <a:r>
              <a:rPr lang="en-GB" altLang="en-US" sz="1600" dirty="0" smtClean="0"/>
              <a:t> </a:t>
            </a:r>
            <a:endParaRPr lang="en-GB" altLang="en-US" sz="1600" dirty="0"/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</a:t>
            </a:r>
            <a:r>
              <a:rPr lang="en-GB" altLang="ko-KR" sz="2000" dirty="0" smtClean="0">
                <a:ea typeface="Gulim" pitchFamily="34" charset="-127"/>
              </a:rPr>
              <a:t>July </a:t>
            </a:r>
            <a:r>
              <a:rPr lang="en-GB" altLang="ko-KR" sz="2000" dirty="0">
                <a:ea typeface="Gulim" pitchFamily="34" charset="-127"/>
              </a:rPr>
              <a:t>2016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 smtClean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13332</TotalTime>
  <Words>109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Lei Wang</cp:lastModifiedBy>
  <cp:revision>752</cp:revision>
  <cp:lastPrinted>1998-02-10T13:28:06Z</cp:lastPrinted>
  <dcterms:created xsi:type="dcterms:W3CDTF">2004-12-02T14:01:45Z</dcterms:created>
  <dcterms:modified xsi:type="dcterms:W3CDTF">2016-05-20T05:45:07Z</dcterms:modified>
</cp:coreProperties>
</file>