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43" autoAdjust="0"/>
  </p:normalViewPr>
  <p:slideViewPr>
    <p:cSldViewPr>
      <p:cViewPr varScale="1">
        <p:scale>
          <a:sx n="74" d="100"/>
          <a:sy n="74" d="100"/>
        </p:scale>
        <p:origin x="1038" y="5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 smtClean="0"/>
              <a:t>March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Jim Lansford, Chair (Qualcomm)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 smtClean="0"/>
              <a:t>July 2016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Jim Lansford, Chair (Qualcomm)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 smtClean="0"/>
              <a:t>doc.: IEEE </a:t>
            </a:r>
            <a:r>
              <a:rPr lang="en-GB" altLang="en-US" sz="1800" b="1" dirty="0" smtClean="0"/>
              <a:t>802.11-16/0728r0</a:t>
            </a:r>
            <a:endParaRPr lang="en-GB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514-01-0wng-agenda-for-wng-2016-05.ppt" TargetMode="External"/><Relationship Id="rId7" Type="http://schemas.openxmlformats.org/officeDocument/2006/relationships/hyperlink" Target="https://mentor.ieee.org/802.11/dcn/16/11-16-0706-00-0wng-wng-meeting-minutes-of-2016-may-waikoloa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6/11-16-0651-03-0000-802-11-discussion-of-inputs-to-802-ec-5g-sc.pptx" TargetMode="External"/><Relationship Id="rId5" Type="http://schemas.openxmlformats.org/officeDocument/2006/relationships/hyperlink" Target="https://mentor.ieee.org/802.11/dcn/16/11-16-0605-03-0wng-proposal-for-lp-wur-study-group.pptx" TargetMode="External"/><Relationship Id="rId4" Type="http://schemas.openxmlformats.org/officeDocument/2006/relationships/hyperlink" Target="https://mentor.ieee.org/802.11/dcn/16/11-16-0708-01-0wng-lifi-presentation-and-demo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 smtClean="0"/>
              <a:t>May 2016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</a:t>
            </a:r>
            <a:r>
              <a:rPr lang="en-GB" sz="1200" b="0" dirty="0" smtClean="0"/>
              <a:t>(Qualcomm</a:t>
            </a:r>
            <a:r>
              <a:rPr lang="en-GB" sz="1200" b="0" dirty="0"/>
              <a:t>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</a:t>
            </a:r>
            <a:r>
              <a:rPr lang="en-GB" altLang="en-US" sz="2000" b="0" dirty="0" smtClean="0"/>
              <a:t>2016-05-20</a:t>
            </a:r>
            <a:endParaRPr lang="en-GB" altLang="en-US" sz="2000" b="0" dirty="0" smtClean="0"/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6432254"/>
              </p:ext>
            </p:extLst>
          </p:nvPr>
        </p:nvGraphicFramePr>
        <p:xfrm>
          <a:off x="711200" y="2447528"/>
          <a:ext cx="7546975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9" name="Document" r:id="rId4" imgW="8142570" imgH="2309192" progId="Word.Document.8">
                  <p:embed/>
                </p:oleObj>
              </mc:Choice>
              <mc:Fallback>
                <p:oleObj name="Document" r:id="rId4" imgW="8142570" imgH="230919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2447528"/>
                        <a:ext cx="7546975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 smtClean="0"/>
              <a:t>May 2016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80110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</a:t>
            </a:r>
            <a:r>
              <a:rPr lang="en-GB" sz="1200" b="0" dirty="0" smtClean="0"/>
              <a:t>(Qualcomm</a:t>
            </a:r>
            <a:r>
              <a:rPr lang="en-GB" sz="1200" b="0" dirty="0"/>
              <a:t>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 smtClean="0"/>
              <a:t> Closing report for WNG SC for </a:t>
            </a:r>
            <a:r>
              <a:rPr lang="en-GB" altLang="en-US" sz="3200" dirty="0" smtClean="0"/>
              <a:t>May </a:t>
            </a:r>
            <a:r>
              <a:rPr lang="en-GB" altLang="en-US" sz="3200" dirty="0" smtClean="0"/>
              <a:t>2016 in </a:t>
            </a:r>
            <a:r>
              <a:rPr lang="en-GB" altLang="en-US" sz="3200" dirty="0" smtClean="0"/>
              <a:t>Waikoloa, Hawaii (USA)</a:t>
            </a:r>
            <a:endParaRPr lang="en-GB" alt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 smtClean="0"/>
              <a:t>May 2016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</a:t>
            </a:r>
            <a:r>
              <a:rPr lang="en-GB" sz="1200" b="0" dirty="0" smtClean="0"/>
              <a:t>(Qualcomm</a:t>
            </a:r>
            <a:r>
              <a:rPr lang="en-GB" sz="1200" b="0" dirty="0"/>
              <a:t>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E1058B0-560A-46B2-A208-C81E4C0153A3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836712"/>
            <a:ext cx="8064896" cy="5279901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 smtClean="0"/>
              <a:t>Final Agenda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1400" b="0" dirty="0"/>
              <a:t>	</a:t>
            </a:r>
            <a:r>
              <a:rPr lang="en-US" altLang="en-US" sz="1600" b="0" dirty="0"/>
              <a:t>  </a:t>
            </a:r>
            <a:r>
              <a:rPr lang="en-US" altLang="en-US" sz="1600" b="0" dirty="0">
                <a:hlinkClick r:id="rId3"/>
              </a:rPr>
              <a:t>https://</a:t>
            </a:r>
            <a:r>
              <a:rPr lang="en-US" altLang="en-US" sz="1600" b="0" dirty="0" smtClean="0">
                <a:hlinkClick r:id="rId3"/>
              </a:rPr>
              <a:t>mentor.ieee.org/802.11/dcn/16/11-16-0514-01-0wng-agenda-for-wng-2016-05.ppt</a:t>
            </a:r>
            <a:r>
              <a:rPr lang="en-US" altLang="en-US" sz="1600" b="0" dirty="0" smtClean="0"/>
              <a:t>  </a:t>
            </a:r>
            <a:endParaRPr lang="en-US" altLang="en-US" sz="1400" b="0" dirty="0" smtClean="0"/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 smtClean="0"/>
              <a:t>Reconfirmation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1600" b="0" dirty="0"/>
              <a:t>	</a:t>
            </a:r>
            <a:r>
              <a:rPr lang="en-US" altLang="en-US" sz="1600" b="0" dirty="0" smtClean="0"/>
              <a:t>Lei Wang (Marvell) was reconfirmed as vice-chair by unanimous consent</a:t>
            </a:r>
            <a:endParaRPr lang="en-US" altLang="en-US" sz="1600" b="0" dirty="0" smtClean="0"/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 smtClean="0"/>
              <a:t>Presentations </a:t>
            </a:r>
            <a:r>
              <a:rPr lang="en-US" altLang="en-US" dirty="0" smtClean="0"/>
              <a:t>at March 2016 meeting</a:t>
            </a:r>
            <a:endParaRPr lang="en-GB" altLang="en-US" sz="2000" dirty="0"/>
          </a:p>
          <a:p>
            <a:pPr marL="857250" lvl="1" indent="-457200">
              <a:spcBef>
                <a:spcPts val="0"/>
              </a:spcBef>
              <a:defRPr/>
            </a:pPr>
            <a:r>
              <a:rPr lang="en-GB" altLang="en-US" sz="1800" dirty="0" smtClean="0"/>
              <a:t>“</a:t>
            </a:r>
            <a:r>
              <a:rPr lang="en-US" sz="1800" dirty="0" err="1"/>
              <a:t>LiFi</a:t>
            </a:r>
            <a:r>
              <a:rPr lang="en-US" sz="1800" dirty="0"/>
              <a:t> presentation and demo</a:t>
            </a:r>
            <a:r>
              <a:rPr lang="en-GB" altLang="en-US" sz="1800" dirty="0" smtClean="0"/>
              <a:t>,” </a:t>
            </a:r>
            <a:r>
              <a:rPr lang="en-US" sz="1800" dirty="0"/>
              <a:t>Nikola </a:t>
            </a:r>
            <a:r>
              <a:rPr lang="en-US" sz="1800" dirty="0" err="1"/>
              <a:t>Serafimovski</a:t>
            </a:r>
            <a:r>
              <a:rPr lang="en-US" sz="1800" dirty="0"/>
              <a:t> (</a:t>
            </a:r>
            <a:r>
              <a:rPr lang="en-US" sz="1800" dirty="0" err="1"/>
              <a:t>PureLiFi</a:t>
            </a:r>
            <a:r>
              <a:rPr lang="en-US" sz="1800" dirty="0" smtClean="0"/>
              <a:t>)</a:t>
            </a:r>
          </a:p>
          <a:p>
            <a:pPr marL="1200150" lvl="2" indent="-457200">
              <a:spcBef>
                <a:spcPts val="0"/>
              </a:spcBef>
              <a:defRPr/>
            </a:pPr>
            <a:r>
              <a:rPr lang="en-US" sz="1600" dirty="0">
                <a:hlinkClick r:id="rId4"/>
              </a:rPr>
              <a:t>https://</a:t>
            </a:r>
            <a:r>
              <a:rPr lang="en-US" sz="1600" dirty="0" smtClean="0">
                <a:hlinkClick r:id="rId4"/>
              </a:rPr>
              <a:t>mentor.ieee.org/802.11/dcn/16/11-16-0708-01-0wng-lifi-presentation-and-demo.pptx</a:t>
            </a:r>
            <a:r>
              <a:rPr lang="en-US" sz="1600" dirty="0" smtClean="0"/>
              <a:t> </a:t>
            </a:r>
            <a:endParaRPr lang="en-US" sz="1600" dirty="0"/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1800" dirty="0" smtClean="0"/>
              <a:t>“</a:t>
            </a:r>
            <a:r>
              <a:rPr lang="en-US" sz="1800" dirty="0"/>
              <a:t>Proposal for LP-WUR Study Group</a:t>
            </a:r>
            <a:r>
              <a:rPr lang="en-US" sz="1800" dirty="0" smtClean="0"/>
              <a:t>,” </a:t>
            </a:r>
            <a:r>
              <a:rPr lang="en-US" sz="1800" dirty="0" err="1"/>
              <a:t>Minyoung</a:t>
            </a:r>
            <a:r>
              <a:rPr lang="en-US" sz="1800" dirty="0"/>
              <a:t> Park (Intel</a:t>
            </a:r>
            <a:r>
              <a:rPr lang="en-US" sz="1800" dirty="0" smtClean="0"/>
              <a:t>)</a:t>
            </a:r>
          </a:p>
          <a:p>
            <a:pPr marL="1200150" lvl="2" indent="-457200">
              <a:spcBef>
                <a:spcPts val="0"/>
              </a:spcBef>
              <a:defRPr/>
            </a:pPr>
            <a:r>
              <a:rPr lang="en-US" sz="1600" dirty="0">
                <a:hlinkClick r:id="rId5"/>
              </a:rPr>
              <a:t>https://</a:t>
            </a:r>
            <a:r>
              <a:rPr lang="en-US" sz="1600" dirty="0" smtClean="0">
                <a:hlinkClick r:id="rId5"/>
              </a:rPr>
              <a:t>mentor.ieee.org/802.11/dcn/16/11-16-0605-03-0wng-proposal-for-lp-wur-study-group.pptx</a:t>
            </a:r>
            <a:r>
              <a:rPr lang="en-US" sz="1600" dirty="0" smtClean="0"/>
              <a:t> </a:t>
            </a:r>
            <a:endParaRPr lang="en-US" sz="1600" dirty="0"/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1800" dirty="0" smtClean="0"/>
              <a:t>“Discussion of 802.11 </a:t>
            </a:r>
            <a:r>
              <a:rPr lang="en-US" sz="1800" dirty="0"/>
              <a:t>inputs to 5G EC SC,” </a:t>
            </a:r>
            <a:r>
              <a:rPr lang="en-US" sz="1800" dirty="0" smtClean="0"/>
              <a:t>Joseph </a:t>
            </a:r>
            <a:r>
              <a:rPr lang="en-US" sz="1800" dirty="0"/>
              <a:t>Levy (</a:t>
            </a:r>
            <a:r>
              <a:rPr lang="en-US" sz="1800" dirty="0" err="1"/>
              <a:t>InterDigital</a:t>
            </a:r>
            <a:r>
              <a:rPr lang="en-US" sz="1800" dirty="0" smtClean="0"/>
              <a:t>)</a:t>
            </a:r>
          </a:p>
          <a:p>
            <a:pPr marL="1200150" lvl="2" indent="-457200">
              <a:spcBef>
                <a:spcPts val="0"/>
              </a:spcBef>
              <a:defRPr/>
            </a:pPr>
            <a:r>
              <a:rPr lang="en-US" sz="1600" dirty="0">
                <a:hlinkClick r:id="rId6"/>
              </a:rPr>
              <a:t>https://</a:t>
            </a:r>
            <a:r>
              <a:rPr lang="en-US" sz="1600" dirty="0" smtClean="0">
                <a:hlinkClick r:id="rId6"/>
              </a:rPr>
              <a:t>mentor.ieee.org/802.11/dcn/16/11-16-0651-03-0000-802-11-discussion-of-inputs-to-802-ec-5g-sc.pptx</a:t>
            </a:r>
            <a:r>
              <a:rPr lang="en-US" sz="1600" dirty="0" smtClean="0"/>
              <a:t> </a:t>
            </a:r>
            <a:endParaRPr lang="en-US" sz="1600" dirty="0"/>
          </a:p>
          <a:p>
            <a:pPr marL="457200" indent="-457200">
              <a:spcBef>
                <a:spcPts val="0"/>
              </a:spcBef>
            </a:pPr>
            <a:r>
              <a:rPr lang="en-GB" altLang="en-US" sz="2000" dirty="0" smtClean="0"/>
              <a:t>Minutes</a:t>
            </a:r>
            <a:endParaRPr lang="en-GB" altLang="en-US" sz="2000" dirty="0"/>
          </a:p>
          <a:p>
            <a:pPr lvl="1">
              <a:spcBef>
                <a:spcPts val="0"/>
              </a:spcBef>
            </a:pPr>
            <a:r>
              <a:rPr lang="en-GB" altLang="en-US" sz="1600" dirty="0">
                <a:hlinkClick r:id="rId7"/>
              </a:rPr>
              <a:t>https://</a:t>
            </a:r>
            <a:r>
              <a:rPr lang="en-GB" altLang="en-US" sz="1600" dirty="0" smtClean="0">
                <a:hlinkClick r:id="rId7"/>
              </a:rPr>
              <a:t>mentor.ieee.org/802.11/dcn/16/11-16-0706-00-0wng-wng-meeting-minutes-of-2016-may-waikoloa.docx</a:t>
            </a:r>
            <a:r>
              <a:rPr lang="en-GB" altLang="en-US" sz="1600" dirty="0" smtClean="0"/>
              <a:t> </a:t>
            </a:r>
            <a:endParaRPr lang="en-GB" altLang="en-US" sz="1600" dirty="0"/>
          </a:p>
          <a:p>
            <a:pPr>
              <a:spcBef>
                <a:spcPts val="0"/>
              </a:spcBef>
            </a:pPr>
            <a:r>
              <a:rPr lang="en-GB" altLang="ko-KR" sz="2000" dirty="0">
                <a:ea typeface="Gulim" pitchFamily="34" charset="-127"/>
              </a:rPr>
              <a:t>Plans for </a:t>
            </a:r>
            <a:r>
              <a:rPr lang="en-GB" altLang="ko-KR" sz="2000" dirty="0" smtClean="0">
                <a:ea typeface="Gulim" pitchFamily="34" charset="-127"/>
              </a:rPr>
              <a:t>July</a:t>
            </a:r>
            <a:r>
              <a:rPr lang="en-GB" altLang="ko-KR" sz="2000" dirty="0" smtClean="0">
                <a:ea typeface="Gulim" pitchFamily="34" charset="-127"/>
              </a:rPr>
              <a:t> </a:t>
            </a:r>
            <a:r>
              <a:rPr lang="en-GB" altLang="ko-KR" sz="2000" dirty="0">
                <a:ea typeface="Gulim" pitchFamily="34" charset="-127"/>
              </a:rPr>
              <a:t>2016</a:t>
            </a:r>
            <a:endParaRPr lang="en-US" altLang="en-US" sz="2000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1800" dirty="0" smtClean="0"/>
              <a:t>TBD</a:t>
            </a:r>
            <a:endParaRPr lang="en-US" altLang="en-US" sz="1800" dirty="0"/>
          </a:p>
          <a:p>
            <a:pPr marL="0" indent="0" eaLnBrk="1" hangingPunct="1">
              <a:spcBef>
                <a:spcPts val="0"/>
              </a:spcBef>
              <a:buNone/>
              <a:defRPr/>
            </a:pPr>
            <a:endParaRPr lang="en-US" sz="2000" dirty="0" smtClean="0"/>
          </a:p>
          <a:p>
            <a:pPr lvl="2" eaLnBrk="1" hangingPunct="1">
              <a:spcBef>
                <a:spcPts val="0"/>
              </a:spcBef>
              <a:defRPr/>
            </a:pP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13329</TotalTime>
  <Words>104</Words>
  <Application>Microsoft Office PowerPoint</Application>
  <PresentationFormat>On-screen Show (4:3)</PresentationFormat>
  <Paragraphs>41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Gulim</vt:lpstr>
      <vt:lpstr>Times New Roman</vt:lpstr>
      <vt:lpstr>802-11-Submission</vt:lpstr>
      <vt:lpstr>Microsoft Word 97 - 2003 Document</vt:lpstr>
      <vt:lpstr>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Lansford, Jim</cp:lastModifiedBy>
  <cp:revision>751</cp:revision>
  <cp:lastPrinted>1998-02-10T13:28:06Z</cp:lastPrinted>
  <dcterms:created xsi:type="dcterms:W3CDTF">2004-12-02T14:01:45Z</dcterms:created>
  <dcterms:modified xsi:type="dcterms:W3CDTF">2016-05-19T07:06:31Z</dcterms:modified>
</cp:coreProperties>
</file>